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8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9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notesSlides/notesSlide10.xml" ContentType="application/vnd.openxmlformats-officedocument.presentationml.notesSlide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3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notesSlides/notesSlide16.xml" ContentType="application/vnd.openxmlformats-officedocument.presentationml.notesSlide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notesSlides/notesSlide19.xml" ContentType="application/vnd.openxmlformats-officedocument.presentationml.notesSlide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notesSlides/notesSlide23.xml" ContentType="application/vnd.openxmlformats-officedocument.presentationml.notesSlide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ink/ink862.xml" ContentType="application/inkml+xml"/>
  <Override PartName="/ppt/ink/ink863.xml" ContentType="application/inkml+xml"/>
  <Override PartName="/ppt/ink/ink864.xml" ContentType="application/inkml+xml"/>
  <Override PartName="/ppt/notesSlides/notesSlide27.xml" ContentType="application/vnd.openxmlformats-officedocument.presentationml.notesSlide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notesSlides/notesSlide30.xml" ContentType="application/vnd.openxmlformats-officedocument.presentationml.notesSlide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notesSlides/notesSlide31.xml" ContentType="application/vnd.openxmlformats-officedocument.presentationml.notesSlide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notesSlides/notesSlide34.xml" ContentType="application/vnd.openxmlformats-officedocument.presentationml.notesSlide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notesSlides/notesSlide35.xml" ContentType="application/vnd.openxmlformats-officedocument.presentationml.notesSlide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notesSlides/notesSlide36.xml" ContentType="application/vnd.openxmlformats-officedocument.presentationml.notesSlide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notesSlides/notesSlide37.xml" ContentType="application/vnd.openxmlformats-officedocument.presentationml.notesSlide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notesSlides/notesSlide38.xml" ContentType="application/vnd.openxmlformats-officedocument.presentationml.notesSlide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notesSlides/notesSlide39.xml" ContentType="application/vnd.openxmlformats-officedocument.presentationml.notesSlide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notesSlides/notesSlide4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notesSlides/notesSlide43.xml" ContentType="application/vnd.openxmlformats-officedocument.presentationml.notesSlide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notesSlides/notesSlide46.xml" ContentType="application/vnd.openxmlformats-officedocument.presentationml.notesSlide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8"/>
  </p:notesMasterIdLst>
  <p:handoutMasterIdLst>
    <p:handoutMasterId r:id="rId49"/>
  </p:handoutMasterIdLst>
  <p:sldIdLst>
    <p:sldId id="275" r:id="rId2"/>
    <p:sldId id="276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6" r:id="rId11"/>
    <p:sldId id="287" r:id="rId12"/>
    <p:sldId id="288" r:id="rId13"/>
    <p:sldId id="290" r:id="rId14"/>
    <p:sldId id="293" r:id="rId15"/>
    <p:sldId id="298" r:id="rId16"/>
    <p:sldId id="299" r:id="rId17"/>
    <p:sldId id="300" r:id="rId18"/>
    <p:sldId id="306" r:id="rId19"/>
    <p:sldId id="307" r:id="rId20"/>
    <p:sldId id="321" r:id="rId21"/>
    <p:sldId id="309" r:id="rId22"/>
    <p:sldId id="322" r:id="rId23"/>
    <p:sldId id="311" r:id="rId24"/>
    <p:sldId id="312" r:id="rId25"/>
    <p:sldId id="313" r:id="rId26"/>
    <p:sldId id="314" r:id="rId27"/>
    <p:sldId id="315" r:id="rId28"/>
    <p:sldId id="323" r:id="rId29"/>
    <p:sldId id="324" r:id="rId30"/>
    <p:sldId id="325" r:id="rId31"/>
    <p:sldId id="326" r:id="rId32"/>
    <p:sldId id="327" r:id="rId33"/>
    <p:sldId id="331" r:id="rId34"/>
    <p:sldId id="328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270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8" autoAdjust="0"/>
    <p:restoredTop sz="86798" autoAdjust="0"/>
  </p:normalViewPr>
  <p:slideViewPr>
    <p:cSldViewPr>
      <p:cViewPr varScale="1">
        <p:scale>
          <a:sx n="102" d="100"/>
          <a:sy n="102" d="100"/>
        </p:scale>
        <p:origin x="2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6.xml"/><Relationship Id="rId3" Type="http://schemas.openxmlformats.org/officeDocument/2006/relationships/slide" Target="slides/slide15.xml"/><Relationship Id="rId7" Type="http://schemas.openxmlformats.org/officeDocument/2006/relationships/slide" Target="slides/slide25.xml"/><Relationship Id="rId2" Type="http://schemas.openxmlformats.org/officeDocument/2006/relationships/slide" Target="slides/slide12.xml"/><Relationship Id="rId1" Type="http://schemas.openxmlformats.org/officeDocument/2006/relationships/slide" Target="slides/slide2.xml"/><Relationship Id="rId6" Type="http://schemas.openxmlformats.org/officeDocument/2006/relationships/slide" Target="slides/slide20.xml"/><Relationship Id="rId5" Type="http://schemas.openxmlformats.org/officeDocument/2006/relationships/slide" Target="slides/slide17.xml"/><Relationship Id="rId4" Type="http://schemas.openxmlformats.org/officeDocument/2006/relationships/slide" Target="slides/slide16.xml"/><Relationship Id="rId9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operating system</a:t>
          </a: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</a:rPr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number of I/O ports</a:t>
          </a: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memory size</a:t>
          </a: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cost</a:t>
          </a: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1970 Fairchild produced the first relatively capacious semiconductor memory</a:t>
          </a:r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Chip was about the size of a single core</a:t>
          </a:r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Could hold 256 bits of memory</a:t>
          </a:r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Non-destructive</a:t>
          </a:r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Much faster than core </a:t>
          </a:r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1974 the price per bit of semiconductor memory dropped below the price per bit of core memory</a:t>
          </a:r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There has been a continuing and rapid decline in memory cost accompanied by a corresponding increase in physical memory density</a:t>
          </a:r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Developments in memory and processor technologies changed the nature of computers in less than a decade</a:t>
          </a:r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/>
            <a:t>Since 1970 semiconductor memory has been through 13 generations</a:t>
          </a:r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Each generation has provided four times the storage density of the previous generation, accompanied by declining cost per bit and declining access time</a:t>
          </a:r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</dgm:pt>
    <dgm:pt modelId="{9295D34B-13D6-E143-8FAA-4C45DFED13EF}" type="pres">
      <dgm:prSet presAssocID="{8AF4DBE5-D1CE-DD4C-9CE4-60DD5602C7CA}" presName="arrow" presStyleLbl="node1" presStyleIdx="1" presStyleCnt="3"/>
      <dgm:spPr/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</dgm:pt>
    <dgm:pt modelId="{20D983A6-25B2-D34F-9721-9F543575F986}" type="pres">
      <dgm:prSet presAssocID="{3271F505-C3FF-754B-908B-494AD0E2A605}" presName="arrow" presStyleLbl="node1" presStyleIdx="2" presStyleCnt="3"/>
      <dgm:spPr/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/>
            <a:t>8080</a:t>
          </a:r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/>
            <a:t>World’s first general-purpose microprocessor</a:t>
          </a:r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/>
            <a:t>8-bit machine, 8-bit data path to memory</a:t>
          </a:r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/>
            <a:t>Was used in the first personal computer (Altair)</a:t>
          </a:r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/>
            <a:t>8086</a:t>
          </a:r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/>
            <a:t>A more powerful 16-bit machine</a:t>
          </a:r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/>
            <a:t>Has an instruction cache, or queue, that prefetches a few instructions before they are executed</a:t>
          </a:r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/>
            <a:t>The first appearance of the x86 architecture</a:t>
          </a:r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/>
            <a:t>The 8088 was a variant of this processor and used in IBM’s first personal computer (securing the success of Intel</a:t>
          </a:r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/>
            <a:t>80286</a:t>
          </a:r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/>
            <a:t>Extension of the 8086 enabling addressing a 16-MB memory instead of just 1MB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/>
            <a:t>80386</a:t>
          </a:r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/>
            <a:t>Intel’s first 32-bit machine</a:t>
          </a:r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/>
            <a:t>First Intel processor to support multitasking</a:t>
          </a:r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/>
            <a:t>80486</a:t>
          </a:r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/>
            <a:t>Introduced the use of much more sophisticated and powerful cache technology and sophisticated instruction pipelining</a:t>
          </a:r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/>
            <a:t>Also offered a built-in math coprocessor</a:t>
          </a:r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</dgm:pt>
    <dgm:pt modelId="{0FA82AC8-F473-C847-9F1E-32D1FC99A191}" type="pres">
      <dgm:prSet presAssocID="{977CAD81-6BA7-0743-8DC2-410DB7F6FCE2}" presName="composite" presStyleCnt="0"/>
      <dgm:spPr/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</dgm:pt>
    <dgm:pt modelId="{6E9A6D94-E28E-6547-801E-C318CB9418F7}" type="pres">
      <dgm:prSet presAssocID="{A7CBA08D-62E9-F944-9123-3E977CA3A571}" presName="space" presStyleCnt="0"/>
      <dgm:spPr/>
    </dgm:pt>
    <dgm:pt modelId="{B8462EE4-188F-C141-9F29-0D8F2FCA7710}" type="pres">
      <dgm:prSet presAssocID="{ED28E796-E29E-F448-892A-C7E742AB37E6}" presName="composite" presStyleCnt="0"/>
      <dgm:spPr/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</dgm:pt>
    <dgm:pt modelId="{8A51E477-D974-504B-A3AE-39260E3CE2DD}" type="pres">
      <dgm:prSet presAssocID="{5C829C6A-EBC9-2A4E-9D53-39A4A316B729}" presName="space" presStyleCnt="0"/>
      <dgm:spPr/>
    </dgm:pt>
    <dgm:pt modelId="{DE9D162F-DE57-DC44-8EA4-1668F61BAE74}" type="pres">
      <dgm:prSet presAssocID="{61620D4D-B2D7-564C-AB73-FE68A430D868}" presName="composite" presStyleCnt="0"/>
      <dgm:spPr/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</dgm:pt>
    <dgm:pt modelId="{DE77FE2E-A2A1-C040-817D-4C92F681191F}" type="pres">
      <dgm:prSet presAssocID="{14E97795-6F4D-294A-89BD-1E5BF3DB7FF3}" presName="space" presStyleCnt="0"/>
      <dgm:spPr/>
    </dgm:pt>
    <dgm:pt modelId="{5113940B-1167-0040-88FD-396C31B4449E}" type="pres">
      <dgm:prSet presAssocID="{BB576463-553D-A548-BEAF-DA87C1976BE8}" presName="composite" presStyleCnt="0"/>
      <dgm:spPr/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</dgm:pt>
    <dgm:pt modelId="{2285FC04-2CF0-1C48-BD54-89DF5D94620D}" type="pres">
      <dgm:prSet presAssocID="{34629C30-3BC1-FB4D-8FAE-E3E60948562A}" presName="space" presStyleCnt="0"/>
      <dgm:spPr/>
    </dgm:pt>
    <dgm:pt modelId="{A0A47FED-53DC-8C47-A5BE-689837B224D9}" type="pres">
      <dgm:prSet presAssocID="{27C90F37-1A06-134D-88E5-5EAAA596B510}" presName="composite" presStyleCnt="0"/>
      <dgm:spPr/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/>
            <a:t>Pentium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/>
            <a:t>Pentium Pro</a:t>
          </a:r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/>
            <a:t>Pentium II</a:t>
          </a:r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/>
            <a:t>Pentium III</a:t>
          </a:r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/>
            <a:t>Pentium 4</a:t>
          </a:r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/>
            <a:t>Core</a:t>
          </a:r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/>
            <a:t>Core 2</a:t>
          </a:r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/>
            <a:t>Intel introduced the use of superscalar techniques, which allow multiple instructions to execute in parallel</a:t>
          </a:r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/>
            <a:t>Continued the move into superscalar organization with aggressive use of register renaming, branch prediction, data flow analysis, and speculative execution</a:t>
          </a:r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/>
            <a:t>Incorporated Intel MMX technology, which is designed specifically to process video, audio, and graphics data efficiently</a:t>
          </a:r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/>
            <a:t>Incorporated additional floating-point instructions</a:t>
          </a:r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/>
            <a:t>Streaming SIMD Extensions (SSE)</a:t>
          </a:r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/>
            <a:t>Includes additional floating-point and other enhancements for multimedia</a:t>
          </a:r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/>
            <a:t>First Intel x86 micro-core</a:t>
          </a:r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/>
            <a:t>Extends the Core architecture to 64 bits</a:t>
          </a:r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/>
            <a:t>Core 2 Quad provides four cores on a single chip</a:t>
          </a:r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/>
            <a:t>More recent Core offerings have up to 10 cores per chip</a:t>
          </a:r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/>
            <a:t>An important addition to the architecture was the Advanced Vector Extensions instruction set</a:t>
          </a:r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</dgm:pt>
    <dgm:pt modelId="{673E9EDD-1D12-4348-A869-17F135B64E15}" type="pres">
      <dgm:prSet presAssocID="{569F40F4-D001-2049-8492-EB93961CF23A}" presName="parentLin" presStyleCnt="0"/>
      <dgm:spPr/>
    </dgm:pt>
    <dgm:pt modelId="{D3F96DF1-E87F-884C-A16C-37C7589E4FA8}" type="pres">
      <dgm:prSet presAssocID="{569F40F4-D001-2049-8492-EB93961CF23A}" presName="parentLeftMargin" presStyleLbl="node1" presStyleIdx="0" presStyleCnt="7"/>
      <dgm:spPr/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</dgm:pt>
    <dgm:pt modelId="{5754B45F-0820-B645-B13A-4A40E63AD8F0}" type="pres">
      <dgm:prSet presAssocID="{569F40F4-D001-2049-8492-EB93961CF23A}" presName="negativeSpace" presStyleCnt="0"/>
      <dgm:spPr/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</dgm:pt>
    <dgm:pt modelId="{5A59E66C-6170-D548-A4C2-B3F1055FD119}" type="pres">
      <dgm:prSet presAssocID="{0CC9D92F-AEC6-5A45-9B0E-15B8B13951FD}" presName="spaceBetweenRectangles" presStyleCnt="0"/>
      <dgm:spPr/>
    </dgm:pt>
    <dgm:pt modelId="{73031C4F-D6C6-2C40-80DB-D69A38CE099E}" type="pres">
      <dgm:prSet presAssocID="{6A7BA4CB-D5FC-E841-BFAD-8C64E2BDA7A5}" presName="parentLin" presStyleCnt="0"/>
      <dgm:spPr/>
    </dgm:pt>
    <dgm:pt modelId="{3FA5681F-4DB5-394C-A05D-E513C59DEBC0}" type="pres">
      <dgm:prSet presAssocID="{6A7BA4CB-D5FC-E841-BFAD-8C64E2BDA7A5}" presName="parentLeftMargin" presStyleLbl="node1" presStyleIdx="0" presStyleCnt="7"/>
      <dgm:spPr/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EC22B64-02F5-4149-AA26-23AE628C33A9}" type="pres">
      <dgm:prSet presAssocID="{6A7BA4CB-D5FC-E841-BFAD-8C64E2BDA7A5}" presName="negativeSpace" presStyleCnt="0"/>
      <dgm:spPr/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</dgm:pt>
    <dgm:pt modelId="{380EAE3E-7B46-B445-B01B-6F4E4E77A1EF}" type="pres">
      <dgm:prSet presAssocID="{87877A37-63D5-4544-B4AD-4A1F977F4EBF}" presName="spaceBetweenRectangles" presStyleCnt="0"/>
      <dgm:spPr/>
    </dgm:pt>
    <dgm:pt modelId="{1A914CAF-04A4-564A-AACC-A764A8CCEFEE}" type="pres">
      <dgm:prSet presAssocID="{44BDCDB9-7728-424C-B69B-2A96ABE9F763}" presName="parentLin" presStyleCnt="0"/>
      <dgm:spPr/>
    </dgm:pt>
    <dgm:pt modelId="{CA200294-5FB6-4F47-B825-5BD863ECE0F3}" type="pres">
      <dgm:prSet presAssocID="{44BDCDB9-7728-424C-B69B-2A96ABE9F763}" presName="parentLeftMargin" presStyleLbl="node1" presStyleIdx="1" presStyleCnt="7"/>
      <dgm:spPr/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61FAAF-2E79-7248-ABC6-35D3C19FB480}" type="pres">
      <dgm:prSet presAssocID="{44BDCDB9-7728-424C-B69B-2A96ABE9F763}" presName="negativeSpace" presStyleCnt="0"/>
      <dgm:spPr/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</dgm:pt>
    <dgm:pt modelId="{22501134-DBC1-DA46-BBF6-E475B0822BB9}" type="pres">
      <dgm:prSet presAssocID="{46BC3C16-00B1-7E4E-A68C-06CE78B326F5}" presName="spaceBetweenRectangles" presStyleCnt="0"/>
      <dgm:spPr/>
    </dgm:pt>
    <dgm:pt modelId="{F67C2DDB-E5EF-B247-976A-69D358E7D1D2}" type="pres">
      <dgm:prSet presAssocID="{03D78728-45C4-A348-953A-E0522B0F8C96}" presName="parentLin" presStyleCnt="0"/>
      <dgm:spPr/>
    </dgm:pt>
    <dgm:pt modelId="{1E0CE03A-38F5-7247-B032-DBFF7F2E8E34}" type="pres">
      <dgm:prSet presAssocID="{03D78728-45C4-A348-953A-E0522B0F8C96}" presName="parentLeftMargin" presStyleLbl="node1" presStyleIdx="2" presStyleCnt="7"/>
      <dgm:spPr/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F63115A-71B3-F148-9F8C-48F6B8CF9F37}" type="pres">
      <dgm:prSet presAssocID="{03D78728-45C4-A348-953A-E0522B0F8C96}" presName="negativeSpace" presStyleCnt="0"/>
      <dgm:spPr/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</dgm:pt>
    <dgm:pt modelId="{B3864F7F-AC4D-504E-9784-62B96FF70C88}" type="pres">
      <dgm:prSet presAssocID="{62FB60B2-7341-B54C-ADE3-6E8F3FBA3CCE}" presName="spaceBetweenRectangles" presStyleCnt="0"/>
      <dgm:spPr/>
    </dgm:pt>
    <dgm:pt modelId="{71DE48FE-8E62-D548-8C89-A1234A4BC1DC}" type="pres">
      <dgm:prSet presAssocID="{339F5300-0DB9-9D41-8B69-9960F8E24072}" presName="parentLin" presStyleCnt="0"/>
      <dgm:spPr/>
    </dgm:pt>
    <dgm:pt modelId="{64599F17-C088-3E45-ACBA-CEDD66CF1925}" type="pres">
      <dgm:prSet presAssocID="{339F5300-0DB9-9D41-8B69-9960F8E24072}" presName="parentLeftMargin" presStyleLbl="node1" presStyleIdx="3" presStyleCnt="7"/>
      <dgm:spPr/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CCBE217-8199-7A4F-A3EE-57ABD16CBC96}" type="pres">
      <dgm:prSet presAssocID="{339F5300-0DB9-9D41-8B69-9960F8E24072}" presName="negativeSpace" presStyleCnt="0"/>
      <dgm:spPr/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</dgm:pt>
    <dgm:pt modelId="{0CC17179-533E-504F-B06D-DBF621616B49}" type="pres">
      <dgm:prSet presAssocID="{9218AE72-C494-0940-ABF1-DB2A0C868BBF}" presName="spaceBetweenRectangles" presStyleCnt="0"/>
      <dgm:spPr/>
    </dgm:pt>
    <dgm:pt modelId="{DB68AA6C-F8BA-6743-82DF-3D94B4C15EE7}" type="pres">
      <dgm:prSet presAssocID="{5D5E80AC-F885-7C43-9268-A36403B1250E}" presName="parentLin" presStyleCnt="0"/>
      <dgm:spPr/>
    </dgm:pt>
    <dgm:pt modelId="{04622D2E-99E9-7F4D-BD32-033B1D5BF269}" type="pres">
      <dgm:prSet presAssocID="{5D5E80AC-F885-7C43-9268-A36403B1250E}" presName="parentLeftMargin" presStyleLbl="node1" presStyleIdx="4" presStyleCnt="7"/>
      <dgm:spPr/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</dgm:pt>
    <dgm:pt modelId="{DDEC5539-67A3-8443-B4F3-7D952D829970}" type="pres">
      <dgm:prSet presAssocID="{5D5E80AC-F885-7C43-9268-A36403B1250E}" presName="negativeSpace" presStyleCnt="0"/>
      <dgm:spPr/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</dgm:pt>
    <dgm:pt modelId="{A10BAE88-AB82-0D4E-981D-01A7B68856A6}" type="pres">
      <dgm:prSet presAssocID="{6645F16F-133A-9744-853C-95ED98390FDE}" presName="spaceBetweenRectangles" presStyleCnt="0"/>
      <dgm:spPr/>
    </dgm:pt>
    <dgm:pt modelId="{BBCAA45D-C8D0-994B-B723-060A7F7A5466}" type="pres">
      <dgm:prSet presAssocID="{C405D3A9-2378-494D-BF47-739DBC235730}" presName="parentLin" presStyleCnt="0"/>
      <dgm:spPr/>
    </dgm:pt>
    <dgm:pt modelId="{C1F34418-7344-1841-B940-0F8221BCFD0F}" type="pres">
      <dgm:prSet presAssocID="{C405D3A9-2378-494D-BF47-739DBC235730}" presName="parentLeftMargin" presStyleLbl="node1" presStyleIdx="5" presStyleCnt="7"/>
      <dgm:spPr/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D7F1548-1599-BC48-8C27-77ECEFAA9475}" type="pres">
      <dgm:prSet presAssocID="{C405D3A9-2378-494D-BF47-739DBC235730}" presName="negativeSpace" presStyleCnt="0"/>
      <dgm:spPr/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</dgm:pt>
  </dgm:ptLst>
  <dgm:cxnLst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/>
            <a:t>Refers to a processor architecture that has evolved from RISC design principles and is used in embedded systems</a:t>
          </a:r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/>
            <a:t>Family of RISC-based microprocessors and microcontrollers designed by ARM Holdings, Cambridge, England</a:t>
          </a:r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/>
            <a:t>Chips are high-speed processors that are known for their small die size and low power requirements</a:t>
          </a:r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/>
            <a:t>Probably the most widely used embedded processor architecture and indeed the most widely used processor architecture of any kind in the world</a:t>
          </a:r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/>
            <a:t>Acorn RISC Machine/Advanced RISC Machine</a:t>
          </a:r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/>
            <a:t>Cortex-A/Cortex-A50</a:t>
          </a:r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/>
            <a:t>Cortex-R</a:t>
          </a:r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/>
            <a:t>Cortex-M</a:t>
          </a:r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/>
            <a:t>Cortex-M0</a:t>
          </a:r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/>
            <a:t>Cortex-M0+</a:t>
          </a:r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/>
            <a:t>Cortex-M3</a:t>
          </a:r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/>
            <a:t>Cortex-M4</a:t>
          </a:r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operating system</a:t>
          </a: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/>
              </a:solidFill>
            </a:rPr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number of I/O ports</a:t>
          </a: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memory size</a:t>
          </a: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cost</a:t>
          </a:r>
        </a:p>
      </dsp:txBody>
      <dsp:txXfrm>
        <a:off x="3905816" y="3577566"/>
        <a:ext cx="2553207" cy="1531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Since 1970 semiconductor memory has been through 13 generations</a:t>
          </a:r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generation has provided four times the storage density of the previous generation, accompanied by declining cost per bit and declining access time</a:t>
          </a:r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1974 the price per bit of semiconductor memory dropped below the price per bit of core memory</a:t>
          </a:r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has been a continuing and rapid decline in memory cost accompanied by a corresponding increase in physical memory density</a:t>
          </a:r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Developments in memory and processor technologies changed the nature of computers in less than a decade</a:t>
          </a:r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1970 Fairchild produced the first relatively capacious semiconductor memory</a:t>
          </a:r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Chip was about the size of a single core</a:t>
          </a:r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Could hold 256 bits of memory</a:t>
          </a:r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Non-destructive</a:t>
          </a:r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Much faster than core </a:t>
          </a:r>
        </a:p>
      </dsp:txBody>
      <dsp:txXfrm>
        <a:off x="6457949" y="722557"/>
        <a:ext cx="2152649" cy="6146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8080</a:t>
          </a:r>
        </a:p>
      </dsp:txBody>
      <dsp:txXfrm>
        <a:off x="3935" y="169534"/>
        <a:ext cx="1508422" cy="388710"/>
      </dsp:txXfrm>
    </dsp:sp>
    <dsp:sp modelId="{7BFBF2A3-0772-704B-A26B-0F9C645892BA}">
      <dsp:nvSpPr>
        <dsp:cNvPr id="0" name=""/>
        <dsp:cNvSpPr/>
      </dsp:nvSpPr>
      <dsp:spPr>
        <a:xfrm>
          <a:off x="3935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World’s first general-purpose microprocessor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8-bit machine, 8-bit data path to memory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Was used in the first personal computer (Altair)</a:t>
          </a:r>
        </a:p>
      </dsp:txBody>
      <dsp:txXfrm>
        <a:off x="3935" y="558245"/>
        <a:ext cx="1508422" cy="4285545"/>
      </dsp:txXfrm>
    </dsp:sp>
    <dsp:sp modelId="{6F672CE8-FADD-B54B-9F24-7FD6B08E2F30}">
      <dsp:nvSpPr>
        <dsp:cNvPr id="0" name=""/>
        <dsp:cNvSpPr/>
      </dsp:nvSpPr>
      <dsp:spPr>
        <a:xfrm>
          <a:off x="1723536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8086</a:t>
          </a:r>
        </a:p>
      </dsp:txBody>
      <dsp:txXfrm>
        <a:off x="1723536" y="169534"/>
        <a:ext cx="1508422" cy="388710"/>
      </dsp:txXfrm>
    </dsp:sp>
    <dsp:sp modelId="{31BB9E97-7BDF-5A4E-BFC2-3F009BF2951D}">
      <dsp:nvSpPr>
        <dsp:cNvPr id="0" name=""/>
        <dsp:cNvSpPr/>
      </dsp:nvSpPr>
      <dsp:spPr>
        <a:xfrm>
          <a:off x="1723536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 more powerful 16-bit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Has an instruction cache, or queue, that prefetches a few instructions before they are executed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first appearance of the x86 architecture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8088 was a variant of this processor and used in IBM’s first personal computer (securing the success of Intel</a:t>
          </a:r>
        </a:p>
      </dsp:txBody>
      <dsp:txXfrm>
        <a:off x="1723536" y="558245"/>
        <a:ext cx="1508422" cy="4285545"/>
      </dsp:txXfrm>
    </dsp:sp>
    <dsp:sp modelId="{162916D5-5368-F64B-9D98-7DF7F300661F}">
      <dsp:nvSpPr>
        <dsp:cNvPr id="0" name=""/>
        <dsp:cNvSpPr/>
      </dsp:nvSpPr>
      <dsp:spPr>
        <a:xfrm>
          <a:off x="3443138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80286</a:t>
          </a:r>
        </a:p>
      </dsp:txBody>
      <dsp:txXfrm>
        <a:off x="3443138" y="169534"/>
        <a:ext cx="1508422" cy="388710"/>
      </dsp:txXfrm>
    </dsp:sp>
    <dsp:sp modelId="{CF06B9F9-B0F5-EA48-B4F6-6821AD3DAF4C}">
      <dsp:nvSpPr>
        <dsp:cNvPr id="0" name=""/>
        <dsp:cNvSpPr/>
      </dsp:nvSpPr>
      <dsp:spPr>
        <a:xfrm>
          <a:off x="3443138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Extension of the 8086 enabling addressing a 16-MB memory instead of just 1MB</a:t>
          </a:r>
        </a:p>
      </dsp:txBody>
      <dsp:txXfrm>
        <a:off x="3443138" y="558245"/>
        <a:ext cx="1508422" cy="4285545"/>
      </dsp:txXfrm>
    </dsp:sp>
    <dsp:sp modelId="{1B9ECA26-4EE1-5945-8D9E-8C0ABB9F2C37}">
      <dsp:nvSpPr>
        <dsp:cNvPr id="0" name=""/>
        <dsp:cNvSpPr/>
      </dsp:nvSpPr>
      <dsp:spPr>
        <a:xfrm>
          <a:off x="5162740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80386</a:t>
          </a:r>
        </a:p>
      </dsp:txBody>
      <dsp:txXfrm>
        <a:off x="5162740" y="169534"/>
        <a:ext cx="1508422" cy="388710"/>
      </dsp:txXfrm>
    </dsp:sp>
    <dsp:sp modelId="{424BCA7A-4E6A-294F-9EA3-ED3BAC2BC2A9}">
      <dsp:nvSpPr>
        <dsp:cNvPr id="0" name=""/>
        <dsp:cNvSpPr/>
      </dsp:nvSpPr>
      <dsp:spPr>
        <a:xfrm>
          <a:off x="5162740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Intel’s first 32-bit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First Intel processor to support multitasking</a:t>
          </a:r>
        </a:p>
      </dsp:txBody>
      <dsp:txXfrm>
        <a:off x="5162740" y="558245"/>
        <a:ext cx="1508422" cy="4285545"/>
      </dsp:txXfrm>
    </dsp:sp>
    <dsp:sp modelId="{5FA66C6E-3604-BC4D-A31B-AE01B8FB6C85}">
      <dsp:nvSpPr>
        <dsp:cNvPr id="0" name=""/>
        <dsp:cNvSpPr/>
      </dsp:nvSpPr>
      <dsp:spPr>
        <a:xfrm>
          <a:off x="6882342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80486</a:t>
          </a:r>
        </a:p>
      </dsp:txBody>
      <dsp:txXfrm>
        <a:off x="6882342" y="169534"/>
        <a:ext cx="1508422" cy="388710"/>
      </dsp:txXfrm>
    </dsp:sp>
    <dsp:sp modelId="{C65417AC-B100-5C48-AE72-EFF7D37FF1C8}">
      <dsp:nvSpPr>
        <dsp:cNvPr id="0" name=""/>
        <dsp:cNvSpPr/>
      </dsp:nvSpPr>
      <dsp:spPr>
        <a:xfrm>
          <a:off x="6882342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Introduced the use of much more sophisticated and powerful cache technology and sophisticated instruction pipelining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Also offered a built-in math coprocessor</a:t>
          </a:r>
        </a:p>
      </dsp:txBody>
      <dsp:txXfrm>
        <a:off x="6882342" y="558245"/>
        <a:ext cx="1508422" cy="42855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1599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Intel introduced the use of superscalar techniques, which allow multiple instructions to execute in parallel</a:t>
          </a:r>
        </a:p>
      </dsp:txBody>
      <dsp:txXfrm>
        <a:off x="0" y="159937"/>
        <a:ext cx="9036496" cy="439425"/>
      </dsp:txXfrm>
    </dsp:sp>
    <dsp:sp modelId="{926171EE-F438-0343-92FF-E27C41A5667F}">
      <dsp:nvSpPr>
        <dsp:cNvPr id="0" name=""/>
        <dsp:cNvSpPr/>
      </dsp:nvSpPr>
      <dsp:spPr>
        <a:xfrm>
          <a:off x="0" y="0"/>
          <a:ext cx="6325547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</a:t>
          </a:r>
        </a:p>
      </dsp:txBody>
      <dsp:txXfrm>
        <a:off x="12969" y="12969"/>
        <a:ext cx="6299609" cy="239742"/>
      </dsp:txXfrm>
    </dsp:sp>
    <dsp:sp modelId="{DF8C5430-0B8A-3E4F-8CE4-876B02EC3DF9}">
      <dsp:nvSpPr>
        <dsp:cNvPr id="0" name=""/>
        <dsp:cNvSpPr/>
      </dsp:nvSpPr>
      <dsp:spPr>
        <a:xfrm>
          <a:off x="0" y="78080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Continued the move into superscalar organization with aggressive use of register renaming, branch prediction, data flow analysis, and speculative execution</a:t>
          </a:r>
        </a:p>
      </dsp:txBody>
      <dsp:txXfrm>
        <a:off x="0" y="780802"/>
        <a:ext cx="9036496" cy="595350"/>
      </dsp:txXfrm>
    </dsp:sp>
    <dsp:sp modelId="{87AF5CD5-0F4E-AE4E-ACEF-15012E170E95}">
      <dsp:nvSpPr>
        <dsp:cNvPr id="0" name=""/>
        <dsp:cNvSpPr/>
      </dsp:nvSpPr>
      <dsp:spPr>
        <a:xfrm>
          <a:off x="451824" y="647962"/>
          <a:ext cx="6325547" cy="26568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Pro</a:t>
          </a:r>
        </a:p>
      </dsp:txBody>
      <dsp:txXfrm>
        <a:off x="464793" y="660931"/>
        <a:ext cx="6299609" cy="239742"/>
      </dsp:txXfrm>
    </dsp:sp>
    <dsp:sp modelId="{FDA052D9-0AC9-C64B-B9C8-5D43FB2C70FA}">
      <dsp:nvSpPr>
        <dsp:cNvPr id="0" name=""/>
        <dsp:cNvSpPr/>
      </dsp:nvSpPr>
      <dsp:spPr>
        <a:xfrm>
          <a:off x="0" y="155759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Incorporated Intel MMX technology, which is designed specifically to process video, audio, and graphics data efficiently</a:t>
          </a:r>
        </a:p>
      </dsp:txBody>
      <dsp:txXfrm>
        <a:off x="0" y="1557592"/>
        <a:ext cx="9036496" cy="595350"/>
      </dsp:txXfrm>
    </dsp:sp>
    <dsp:sp modelId="{BA480AEB-DDB8-9F42-94A4-E7766303C930}">
      <dsp:nvSpPr>
        <dsp:cNvPr id="0" name=""/>
        <dsp:cNvSpPr/>
      </dsp:nvSpPr>
      <dsp:spPr>
        <a:xfrm>
          <a:off x="451824" y="1424752"/>
          <a:ext cx="6325547" cy="26568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</a:t>
          </a:r>
        </a:p>
      </dsp:txBody>
      <dsp:txXfrm>
        <a:off x="464793" y="1437721"/>
        <a:ext cx="6299609" cy="239742"/>
      </dsp:txXfrm>
    </dsp:sp>
    <dsp:sp modelId="{49E369E3-E773-8142-BD42-3DF55CAC25A8}">
      <dsp:nvSpPr>
        <dsp:cNvPr id="0" name=""/>
        <dsp:cNvSpPr/>
      </dsp:nvSpPr>
      <dsp:spPr>
        <a:xfrm>
          <a:off x="0" y="233438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Incorporated additional floating-point instructions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Streaming SIMD Extensions (SSE)</a:t>
          </a:r>
        </a:p>
      </dsp:txBody>
      <dsp:txXfrm>
        <a:off x="0" y="2334382"/>
        <a:ext cx="9036496" cy="595350"/>
      </dsp:txXfrm>
    </dsp:sp>
    <dsp:sp modelId="{4CE4F232-D387-414D-8CFB-85DC782FED43}">
      <dsp:nvSpPr>
        <dsp:cNvPr id="0" name=""/>
        <dsp:cNvSpPr/>
      </dsp:nvSpPr>
      <dsp:spPr>
        <a:xfrm>
          <a:off x="451824" y="2201542"/>
          <a:ext cx="6325547" cy="26568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III</a:t>
          </a:r>
        </a:p>
      </dsp:txBody>
      <dsp:txXfrm>
        <a:off x="464793" y="2214511"/>
        <a:ext cx="6299609" cy="239742"/>
      </dsp:txXfrm>
    </dsp:sp>
    <dsp:sp modelId="{48FDE051-F40E-8640-A8FC-01096C084078}">
      <dsp:nvSpPr>
        <dsp:cNvPr id="0" name=""/>
        <dsp:cNvSpPr/>
      </dsp:nvSpPr>
      <dsp:spPr>
        <a:xfrm>
          <a:off x="0" y="3111172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Includes additional floating-point and other enhancements for multimedia</a:t>
          </a:r>
        </a:p>
      </dsp:txBody>
      <dsp:txXfrm>
        <a:off x="0" y="3111172"/>
        <a:ext cx="9036496" cy="439425"/>
      </dsp:txXfrm>
    </dsp:sp>
    <dsp:sp modelId="{817D5F10-0EA2-6F40-BE78-64E65F4C27C2}">
      <dsp:nvSpPr>
        <dsp:cNvPr id="0" name=""/>
        <dsp:cNvSpPr/>
      </dsp:nvSpPr>
      <dsp:spPr>
        <a:xfrm>
          <a:off x="451824" y="2978332"/>
          <a:ext cx="6325547" cy="26568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4</a:t>
          </a:r>
        </a:p>
      </dsp:txBody>
      <dsp:txXfrm>
        <a:off x="464793" y="2991301"/>
        <a:ext cx="6299609" cy="239742"/>
      </dsp:txXfrm>
    </dsp:sp>
    <dsp:sp modelId="{B8BC36A6-E728-5E43-8E36-6AF4256D47B0}">
      <dsp:nvSpPr>
        <dsp:cNvPr id="0" name=""/>
        <dsp:cNvSpPr/>
      </dsp:nvSpPr>
      <dsp:spPr>
        <a:xfrm>
          <a:off x="0" y="37320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Intel x86 micro-core</a:t>
          </a:r>
        </a:p>
      </dsp:txBody>
      <dsp:txXfrm>
        <a:off x="0" y="3732037"/>
        <a:ext cx="9036496" cy="439425"/>
      </dsp:txXfrm>
    </dsp:sp>
    <dsp:sp modelId="{874C754E-516A-9945-A098-B503B8D43702}">
      <dsp:nvSpPr>
        <dsp:cNvPr id="0" name=""/>
        <dsp:cNvSpPr/>
      </dsp:nvSpPr>
      <dsp:spPr>
        <a:xfrm>
          <a:off x="37356" y="3568115"/>
          <a:ext cx="6325547" cy="26568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</a:t>
          </a:r>
        </a:p>
      </dsp:txBody>
      <dsp:txXfrm>
        <a:off x="50325" y="3581084"/>
        <a:ext cx="6299609" cy="239742"/>
      </dsp:txXfrm>
    </dsp:sp>
    <dsp:sp modelId="{6CAD52E7-AEAA-9A4C-9F8A-9E274D19AD28}">
      <dsp:nvSpPr>
        <dsp:cNvPr id="0" name=""/>
        <dsp:cNvSpPr/>
      </dsp:nvSpPr>
      <dsp:spPr>
        <a:xfrm>
          <a:off x="0" y="4361652"/>
          <a:ext cx="9036496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Extends the Core architecture to 64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Core 2 Quad provides four cores on a single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recent Core offerings have up to 10 cores per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important addition to the architecture was the Advanced Vector Extensions instruction set</a:t>
          </a:r>
        </a:p>
      </dsp:txBody>
      <dsp:txXfrm>
        <a:off x="0" y="4361652"/>
        <a:ext cx="9036496" cy="1020600"/>
      </dsp:txXfrm>
    </dsp:sp>
    <dsp:sp modelId="{BC0D35F7-74B7-754E-83B9-9AB9D4918529}">
      <dsp:nvSpPr>
        <dsp:cNvPr id="0" name=""/>
        <dsp:cNvSpPr/>
      </dsp:nvSpPr>
      <dsp:spPr>
        <a:xfrm>
          <a:off x="451824" y="4220062"/>
          <a:ext cx="6325547" cy="26568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2</a:t>
          </a:r>
        </a:p>
      </dsp:txBody>
      <dsp:txXfrm>
        <a:off x="464793" y="4233031"/>
        <a:ext cx="6299609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Refers to a processor architecture that has evolved from RISC design principles and is used in embedded systems</a:t>
          </a:r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Family of RISC-based microprocessors and microcontrollers designed by ARM Holdings, Cambridge, England</a:t>
          </a:r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Chips are high-speed processors that are known for their small die size and low power requirements</a:t>
          </a:r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Probably the most widely used embedded processor architecture and indeed the most widely used processor architecture of any kind in the world</a:t>
          </a:r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Acorn RISC Machine/Advanced RISC Machine</a:t>
          </a:r>
        </a:p>
      </dsp:txBody>
      <dsp:txXfrm>
        <a:off x="2451720" y="3151187"/>
        <a:ext cx="5720679" cy="7845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470642" y="1199350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234771" y="1901871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Cortex-A/Cortex-A50</a:t>
          </a:r>
        </a:p>
      </dsp:txBody>
      <dsp:txXfrm>
        <a:off x="234771" y="1901871"/>
        <a:ext cx="2122732" cy="1860699"/>
      </dsp:txXfrm>
    </dsp:sp>
    <dsp:sp modelId="{47794180-F9F3-EE4B-A723-D9EC2A211089}">
      <dsp:nvSpPr>
        <dsp:cNvPr id="0" name=""/>
        <dsp:cNvSpPr/>
      </dsp:nvSpPr>
      <dsp:spPr>
        <a:xfrm>
          <a:off x="1956988" y="1026248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3069281" y="556314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33410" y="1258835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Cortex-R</a:t>
          </a:r>
        </a:p>
      </dsp:txBody>
      <dsp:txXfrm>
        <a:off x="2833410" y="1258835"/>
        <a:ext cx="2122732" cy="1860699"/>
      </dsp:txXfrm>
    </dsp:sp>
    <dsp:sp modelId="{3331A2A3-1F64-8B4F-8B60-EA1062A7E831}">
      <dsp:nvSpPr>
        <dsp:cNvPr id="0" name=""/>
        <dsp:cNvSpPr/>
      </dsp:nvSpPr>
      <dsp:spPr>
        <a:xfrm>
          <a:off x="4555628" y="383212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667921" y="-86721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432050" y="615799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Cortex-M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Cortex-M0+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Cortex-M3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Cortex-M4</a:t>
          </a:r>
        </a:p>
      </dsp:txBody>
      <dsp:txXfrm>
        <a:off x="5432050" y="615799"/>
        <a:ext cx="2122732" cy="18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0.5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839 1614 28322,'2'-20'23,"-2"0"-23,0 3 17,-8-63-17,1 36 0,-9-49 2,-7 2 1,-3-3-6,11 37 1,-4-3-7,-7-15 1,-8-14-1,0 0 1,5 15 8,4 14 0,-2 3 0,-16-20 0,-10-6 0,8 17 0,1 13 3,-5-3 0,1 5-3,18 22 22,-31-29-16,40 39-6,-35-28 0,37 32 0,-14-10 0,24 19-6,1 1 0,4 3 6,1 1 0,3 1-308,0 0-263,-4 0 571,-4 9 0,2-7 0,-1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7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216 36 27342,'1'-12'896,"0"3"-868,-1 9 28,-25-7-50,10 5 0,-21-3 5,-17 56-11,30-24-6,-27 54-5,42-27 5,1-9-44,10 9 5,6-40-364,54 6-44,-26-23-494,42-5-1792,-45-5 2739,-2 0 0,-16 5 0,-6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6.0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26469,'0'-6'-84,"0"2"-1020,0 4-2990,0 0 4094,5 0 0,2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03.5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28 101 22929,'-15'18'2907,"2"-4"-2509,13-14 1046,0 0-1365,2 0-40,2 0-17,3 0-5,3 0-6,-1 0-3397,1 0 3403,-3 0 0,13-1-17,-9 1 5,14-3 6,-16 1 40,20-3-46,-15 2 3393,32-4-3398,-28 5 0,19-3 6,-23 4-6,22-1 5,-19 2-5,31-5 0,-32 5 6,26-4-6,-30 3 0,17-1 0,-19 1 5,16-1-5,-14-1 0,25 1 0,-21 1-3392,23-1 3392,-17-1 0,0 2 0,1-2 0,27 1 0,-21 1 0,25 0 0,-33 1 0,-2 0-67,8 0 0,-13 0 3392,13 0-3325,-17 0-51,21 0 51,-14 0 45,32 1-39,-28 0-6,32 4 5,-34-3 7,29 1-12,-27-3 11,23 0-11,-26 0 11,21 0-11,-23 0 0,38 0 0,-29 0 6,50 0-6,-48 0 0,26 0 0,-36-1 11,33-3-11,-25 0 11,34-2 0,-35 1-16,28-2 5,-30 4-28,42 0 22,-41 3 0,41 0 6,-38-1 0,30-3 6,-37 1-6,27-3 0,-21 4 0,7 0 0,-8 0 0,6-2-6,-16 3-257,9-4-739,-16 3-8829,-1-3 8790,0 0 1,-4 3 0,-1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05.5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33 179 21892,'-18'0'2454,"4"0"-1435,14 0 1418,0 0-2393,3 0-21,3 0-6,12 0-6,-3 0 17,28-1-28,-19 0 0,14-2 11,-18 2-3403,-3-1 3392,1 2 0,-3-2 0,8 0 0,-4 0 6,49-3-1,-32 1-5,17 0 0,0 0 0,-20 2 3398,32-2-3398,-47 4 0,38-1 0,-26-1 5,33 0-5,-40 0 0,25 1 0,-25-1 0,44 1 0,-41 1 0,36-3 0,-42 3 0,8-3 0,25-4 0,-28 3 0,29-3 6,-22 4-6,-13 0 0,35 0 0,-32 1 0,43-1 0,-32 1 0,9-2 0,-19 1-22,0 0-29,-10 2-27,16 0 78,-18 1 0,27-3 0,-22 1 5,34-4-5,-31 4 6,39-3-6,-35 4 0,41-2-3386,-40 3 3386,12-1 0,-23 1 0,12-2 0,-10 0 0,25-2 0,-24 1-6,24-1 6,-23 1 3263,24 1-3274,-27 0 11,9 2 17,-15-2 112,17-4-118,-11 3 11,15-2-55,-23 4 33,0-7 0,-6 7 0,0-7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23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 26318,'1'-4'632,"0"2"-525,-1 2 604,0 0-711,1 5 0,2 1 6,4 10-6,-3-4 0,3 1 0,-3-3 0,1-2 0,-2-1 5,3 4-5,-3-5 0,10 7 0,-8-9 0,7 2 0,-8-4 11,13 1 1,-9-1-1,22 0-6,-18-5-5,9 0 0,-10-2 0,9-8-11,-5 4-45,28-18 45,-23 16 0,17-8 11,-24 13-6,17-2 6,-17 4 0,25-5-22,-16 6-1,1-1-38,-6 2 16,-1 10 62,-6-2-17,8 11 0,-12-7 0,4 18 0,-6-15 17,2 14-17,-5-22 0,1 3 5,-2-7-22,7 1 29,-3-2 27,8 1-22,-5-1 22,17-10-28,-11 4-11,23-17 0,-21 13-17,15-6 6,-18 12 28,21 0-6,-20 4 0,28 4-28,-23 3 40,9 3-18,-13 2 23,16 8-5,-13-11 55,30 7-5,-29-14-39,8-2-18,-16-3 29,3-12-34,-5 3 29,9-17-24,-11 16-4,2-5-3376,-5 9 3380,-1 3 57,-1 0-62,0 5-5,-1 0-6,-10 0 0,7 0 0,-7-1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53.7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21 26570,'2'-5'1092,"0"0"-930,-2 5 196,0-4-335,0 2-12,0-2-39,0 4 17,0 0 16,-8 71-10,5-42-1,-3 27 1,1-2 5,4-32-6,-1 18-11,2-36 17,1 1 11,4-5-5,3 0 0,16 0-12,-2 0-11,11-1-240,35-6 212,-31 2 17,23-2-639,-43 3-117,-12 4 784,-1-1 0,-4 1 0,-1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54.3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16 26788,'-1'-4'1070,"0"0"-958,1 4-68,0 0 12,0-3-56,0 2-3392,0-2 3409,0 16 0,0 44-11,0 43-18,0-17-4,-1 5 10,0-65 0,0 2 1,0-10-18,1 2 7,0-11 2853,0-1-3167,0-4 330,2-9 0,-3 10 0,2-5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55.4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310 27 26217,'8'-4'1680,"-1"0"-1518,-7 4 40,0-3-180,0 3 1,0-3-7,0 3 7,0-1-23,-3-3 0,-1 1 11,-4-1-11,-2 4 0,-1 0 0,-26 0 0,11 2-6,-19 4 6,-14 15-5,29-7-12,-26 13 17,42-16-17,-2 11 12,11-13-46,11 16 51,5-17 0,23 9-17,-9-10-72,59 18 61,-48-12-56,40 18 45,-57-17-34,4 21 39,-15-19 23,0 25 22,-13-27 17,-2 8-5,-14-10 5,-35 13-23,22-11 292,-33 8-252,52-20 0,-22-61-45,33 30-9,11-28 1,10-1 2,13 14-19,15-6 0,1 3 14,-14 18-292,20-15-195,-47 41 498,-5 3 0,-5 4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4:56.4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222 27 25450,'5'-10'1708,"-2"2"-1546,-3 8 252,0 0-279,1-4-6,-1 3-45,1-3-28,-1 4-17,0 0-22,-12 3-6,2 3-6,-12 5-5,5 3 0,-20 24 0,15-10 0,-20 33 0,24-26 0,-7 29-16,10 19 4,5-22-4,9 6-46,42-41 68,-13-18 10,56-15-16,-48-6 0,40-37 23,-48 22 78,17-44-90,-35 46 6,1-21-17,-15 39 11,-29 0-11,9 13 0,-48 17-11,45-5-45,-25 24-129,34-15 185,-5 18 0,14-24 0,1 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07.7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0 27914,'0'13'16,"0"1"1,0 12-17,0-7 0,0 4 67,-2 4-39,-4-10-16,1 7-7,-3-15 1,4-3-6,2-4 0,-9 0 0,8-2 0,-6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08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21 21674,'-1'-11'3305,"0"2"-2728,1 9 2077,0 0-2654,-1 1 0,0-1 0,-2 1 0,0 0 0,-2 1 0,-3 6 0,2-4 0,1 3-28,4-6 28,1-1 45,10-8-45,-7 4 11,9-5-11,-11 7-117,0 0-219,-1 2-56,0 4-2448,-2 1 2840,0 3 0,-1-3 0,1-2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26.8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285 38 25012,'8'-6'2750,"-1"2"-2582,-5-1-61,-2 3-18,3-3-27,-3 3 33,1 1-84,-1 0-16,-2 0-18,-2 1 40,-8-2-17,1 0 11,-42-2-22,28 2-84,-47 14 11,48-2 11,-23 29 73,31-19-5,-11 24-7,22-29 7,-3 7 5,8-15-23,13 4 51,1-5-5,60 9-23,-34-9-40,20 10 1,-1 3 11,-20-1 40,43 40-12,-60-34-17,16 33 6,-27-39-1,3 13 46,-13-24 128,-49 10-122,25-11 10,-49 7-16,46-11 55,-26-12-83,32 2-1,-15-36 1,28 19 0,3-35-1,10 29-14,16-13 1,5-2-20,0 7-56,11-9 0,-1 4 23,-17 22-286,12-10-113,-23 25 460,3-2 0,-6 5 0,2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6.7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312 1 25791,'6'3'1462,"-1"-1"-1294,-5-2 17,0 0 212,2 0-324,-1 0-34,-52 12-39,26-6 0,-42 10 0,41-9-33,-9 6-68,8 1 34,0 0-45,13 8 134,15-14 45,36 4-106,-11-9-17,25 0-246,-24 7-74,-1 8 337,-4 2-22,-8 15 83,-13-16 734,-40 18-717,20-29-22,-30 7 0,23-15-17,5 0-67,-26-7-29,28 2 96,-13-16 0,28 15 0,1-7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27.6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110 65 23584,'0'13'3243,"0"-2"-2817,0-11-309,-5 12-5,2-5-22,-5 10 145,-15 24-224,12-19-11,-23 60 0,26-51 0,-7 34-5,13-40-1,2 6-5,0-12-62,15 10 79,-5-15 151,59-1-157,-39-18 11,55-24 28,-58 9 168,29-46-179,-38 36-5,10-24-1,-20 31 84,-2-30-100,-3 27 11,-9-29-6,-13 27-33,-25-14-1,14 14 1,-9 0-185,11 22-90,8 3-280,-21 11-2347,9 4 2924,-6 10 0,18-9 0,4-4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34.7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0 246 26396,'1'-3'1243,"0"0"-1058,-1 1-51,0 0 57,0-1-152,1 1-5,-1 0 33,1 1-84,-1 0 17,0 7 11,2 16-5,0-3-6,2 21 0,0-20 0,0 14 0,-2-22-17,6 5-11,24-53-28,4-5-9,-3-1 1,5-9 64,19-22 0,5-8 0,-34 41 0,-35 44 0,35-41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44.1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81 16 28115,'7'-8'174,"-3"2"-146,-3 5-11,-1 1-12,0-1-5,0 6 0,-1 5 0,-2 10 0,-4 21-5,2-7-1,-3 14-5,2-13-6,1 1-73,-7 37 74,5-36-141,-7 35-6,9-57-685,-12-4 0,18-4 0,-5-6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45.1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312 49 25903,'1'-1'1669,"0"0"-1059,-1 1-576,0-13-17,-2 7 22,-5-11-33,-1 12-1,-24 0-5,12 4-5,-51 13 5,39-2-45,-50 34 22,57-24-94,-9 24 139,40-34 1,13 3-23,11-12-6,6-1-78,19-10-3353,-15 2 3420,6-8 51,-14-2 117,-17 6-128,1 0 21,-16 8-38,-2 4 22,-9 21-28,2-4 3403,-18 70-3397,16-43-6,-2 16 0,2-2 0,5-21 0,-3 23 0,5-47-112,0 1 45,1-7 67,1-26 0,2 13 0,0-20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46.1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210 50 21517,'13'-6'1277,"-3"2"937,-8 1-2113,-1 1 851,3-3-918,-2 3 454,0-2-437,-1 2 1559,-1-7-1610,-4 6 17,0-5 16,-32 7-3413,-8 0 3380,-7 4-12,-6 9 1,37-2-62,-5 25 73,21-19 0,25 19 0,-8-27 17,32 3-11,-21-11 3358,45-14-3364,-40 7 11,27-14 17,-48 17-6,-1-1-5,-7 5-22,0 0 10,-1 3 1,-1 2 11,-6 21-6,2-7-11,-5 16 5,0 5-5,1-7 0,-8 32 0,5-26-3392,-18 47 3392,20-56 6,-10 22 0,20-48-247,0-22-235,2 0 476,1-26 0,0 25 0,0-1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5:46.8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132 95 26894,'4'-3'1311,"-1"2"-1294,-4 1-6,-1 0 11,-12 5-22,4 2 6,-10 6-6,7 2 0,-1 0-6,-11 22 1,11-8-1,-6 9 0,15-16-38,4 7 27,3-14 22,10 12-5,2-21 6,56 2-6,-37-11 11,36-2-5,-47-6 22,20-24-23,-20 14 7,14-18-1,-12-11 6,-13 22 44,9-50-55,-18 54-1,-5-18 7,-4 34-46,-25-1-28,8 5-1886,-58 8 1948,42 2 0,-15 3 0,39-5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07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43 24368,'-1'-1'1787,"0"0"-1154,0 1-84,1 0-409,-2 0-23,2 0 359,-1 0-464,3 0-1,2 0 17,14 1-23,-6 0-5,10 1 6,-11-1-6,6 1 0,1-1 0,1 0 6,1-1-1,9 0-5,-12 0 0,26 0 0,-26 0 0,44-3-5,-34 0-12,42-3 6,-44 4-17,15-1 22,-26 3-5,21-1 16,-19 1-5,39-4 0,-35 3 6,19-3-6,-21 3 0,14 0 0,-12 1 0,19 0 0,-15-2 0,7 0 0,38-3 0,-36 1 0,27 1 0,-43 2 0,-1 0 0,17 0-6,-18 0 6,13 0 6,-22 1-6,20 0 0,-13 0 6,30 0-6,-27 0 0,30 0 0,-30 0 0,19 0 0,-21 0 0,30 0 0,-22 0 0,23 0 0,-28 0 0,21 0 0,-20 0-6,26 0 6,-26 0 0,18 0-6,-24 0 1,9 0 5,-10 0 0,26 2 0,-8-2 0,12 2 0,-18-2-6,7 4 6,-14-2 0,23 3-5,-24-4 5,27 0 0,-25-1 0,20 0 0,-25 0-6,11 0 12,-12 0-6,7 0 0,-4 0 0,22-2 0,-15 0-6,28-1 6,-33 2 0,16-1 11,-22 2 56,8-1-55,-14 0-12,6 1 0,-7-1-34,4 1-11,-6 0-364,-3 0 409,-10 0 0,18 0 0,-3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17.7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13 23063,'-8'-2'2958,"2"0"-2505,6 1 1071,0 1-1524,0-2-23,0 2 23,0-1 28,10 1-28,-4 0 6,9 0-1,-6 0-5,0 0 0,2 0 12,20 0-12,-13 0 5,35 0-5,-35 0 6,27 0-6,-28 0 0,11 0 0,-11 0 5,28 0-5,-22 0 0,41 0 0,-44 0 6,46-2-6,-47 2 0,23-2 0,-35 2 0,4 0 0,-3 0 0,14 0 0,-9 0 0,22 0 0,-21 0 0,12 0 0,-19 0-6,11 0 6,-8 0 0,24 0 0,-19 0 0,12 0-16,-17 0-85,21 4 90,-13-3 11,30 6 0,-23-4-12,5 0 1,-9-2 0,10-1 11,-10 0 0,28 0 0,-30 0 0,16 0 0,-25 0 73,3-1-73,-11 0 17,-1 1-17,-1 0 0,-14-3 0,11 2 0,-11-2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28.8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13 841 23971,'-7'4'2279,"1"0"-1691,6-4 762,0 0-1350,0-2 17,2-1-12,2-4 1,36-31-17,-13 10 8,22-21 0,10-14-1,-9 4 0,3-6 1,-2 3-45,11-11 1,-1 0-11,-10 10 0,2-4 0,-10 11-4238,3-17 4296,-24 39 0,-5 1 0,-17 32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0.7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2 28070,'-4'-1'152,"1"0"-152,1 1 5,1 1 1,-1 22-6,2-5 0,-1 20 0,1-12-17,0 21 11,0-19-10,1 18 10,0-31-11,1 4 17,-2-14 23,0 2-40,1-11 0,0-3 17,-1-8 0,6-39 0,-2 22 0,9-43 6,-7 52-1,4-14-16,-5 30 5,10-1 6,-5 8-95,23 18 50,-19-7-89,11 39 95,-20-29-124,-2 23 113,-3-30-51,0 3 84,0-10 247,0-2-140,1-3 72,18-42-156,-8 21-6,17-38 0,-17 39-17,6-4 0,-9 16-5,4-1 10,-6 7-44,17 28 56,-13-14-61,14 38 27,-20-32-72,3 18 39,-7-25-152,3 5 202,-2-14-559,3-1-80,-3-5 656,1-6 0,-2 10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7.3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115 14 25674,'0'-8'1881,"0"2"-1562,0 6 1,-2 53-315,-4-6-89,-6 26 0,-1 3 45,-3-3-1831,-1-5 1,1-5 1695,7-27-599,-7 25 778,12-47-1702,0-3-3977,4-20 5674,0-7 0,0 8 0,0 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1.3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27589,'0'26'50,"0"-1"-50,0-8-45,2 13-11,1-15-5,8 10 61,-4-22 45,16-3-1,-12-6-16,8-6 163,4-33-118,-12 24 5,7-22 45,-15 35-134,-3 4 56,1 30-45,-1-12-331,15 39 63,-7-35 268,23 25 0,-22-34 0,6 8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1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8 26536,'-5'-3'1148,"2"0"-1053,3 3-56,0 0-39,0-2 45,0 30-28,0-5 0,3 67-17,-2-40 2,2 11 1,0 0-3,-1-17-67,3 44-263,-1-68 22,-1 6-151,1-24 459,1-10 0,-3 6 0,2-6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2.4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14 25309,'1'-8'1664,"0"2"-1065,-2 68-554,1-29-6,-1 53-17,1-44-16,0 15-3387,1-16 3387,1 20-23,0-23-22,0-2-796,-1 3 130,-1-25-102,0 7 807,-2-19 0,4-1 0,-2-1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3.0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54 25623,'-2'-4'2447,"3"1"-2402,13-1-22,18 0-4269,51-7 4246,-27 4 859,24-2-859,-33 4 0,-19 4 6,9-2-6,-27 2 17,-1 1 3375,-7-1-3426,4 2 28,-3 4 12,11 39-6,-8-12-90,3 43 62,-8-49 28,-6 1 0,4-26 0,-3-4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3.3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26906,'0'-5'722,"0"0"-756,0 4-134,0 2 168,11 15 0,3 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4.0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 24211,'0'-8'2790,"0"2"-2510,0 6 45,0 0-23,0-3-257,0 2-45,0-2-39,0 8 72,0 5-22,0 9 6,0 9-11,2 5-6,-1 5 0,3 2 0,-2 0-28,3 29-11,-3-28-17,1 17-17,-3-39-386,0 3 268,0-13 191,-2-3 0,1-8 0,-1-3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4.4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 0 27785,'69'7'-39,"-18"0"-1,-29 11 46,-10 5 22,-4-6-28,-2 7-196,-7 7 252,-62-2-50,34-2-6,-44-11-12,55-16-32,4 0-46,4 0-2716,7-16 2806,6 6 0,-1-8 0,3 12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5.1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56 13 27639,'-2'-7'129,"0"1"-129,0 6 28,-1 11 0,-1 3-6,0 13 12,-4 23-25,3 11 0,1 15 1,0-10-10,-3 20-20,1 21 1,2-23-15,4-76-5,1 1-28,2-9-84,2-4-281,0-4-956,0-4 1388,-2 0 0,-1 5 0,-2 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5.7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0 155 25870,'6'-1'1008,"-1"0"-488,-5 1-402,0 0-45,30 0 39,28-20-112,-10 10 0,6-18-34,-46-2 34,-5 13 179,-12-16-179,1 26 0,-13-1 34,-4 14-17,4 2-6,-7 8 73,-8 32-84,20-23 11,-9 31 0,23-37 62,18 18-34,-7-22-16,41 12-102,-26-22-514,38-6-1749,-32-7 2342,10-5 0,-25 6 0,-5 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6.4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0 194 27914,'8'0'78,"11"0"-95,0-2-56,15-3-67,-3-2-67,2-5 34,0-1-191,15-23 408,-25 16 236,4-30-173,-49 31-90,4-3-1,-17 14 85,-10 33-95,21-8 55,-19 31-33,32-23 23,-1 28-46,11-30 79,36 26-106,-9-36-657,48-1 1,-19-4 0,-107-8-1,30 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7.9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281 2 26362,'-3'-2'1619,"-1"2"-1574,-6 2-17,-2 3 16,-50 22-44,32-13 0,-48 21 0,55-23-16,-12 11-7,21-2 57,4 9-34,15-10 22,37 12-27,-8-17-3471,34 15 3459,-40-19 0,0 2-112,-26-13-9702,0-1 9548,-2-2 1,0 0-1,0 1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6.7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27902,'75'46'185,"-33"-26"-264,9 8 1,3-2-6775,0-12 5173,-35-10 2032,4 0 0,-21-4 0,0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7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219 0 28087,'-40'65'-95,"1"-1"0,-13 12-84,11 6-617,24-55-32,5-11-4079,0 0 4907,8-11 0,2-2 0,2-3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7.8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103 79 25623,'-9'-7'1747,"1"2"-1607,8 5 12,0 0-74,3 3 73,32-1-201,-18 1-17,24-1-68,-23-9 68,-6 1 61,3-9 12,-10 6 140,-1-9-79,-6 10 6,-23-3-45,8 9 39,-37 18-56,31-4 17,-33 45-28,36-30-6,-13 28 6,27-33-22,24 21 22,1-28-941,63 12-526,-44-29 1467,30-2 0,-55 0 0,-4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8.6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0 24503,'-4'0'2201,"0"0"-1876,4 0 100,0 0-335,-20 7 78,-6 5-134,-6 0-6,-6 8-28,21-9 11,-7 4-17,-7 15 51,15-14-34,-10 21-22,22-25 0,1 8 56,7-13 61,34 4-168,-12-9-330,36 1-89,-34-5 481,20-8 0,-37 8 0,5-4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39.2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75 27365,'0'-2'733,"0"0"-649,0 2-89,-2 0-1,0 0 6,-1 3-5,-1 3-35,2 12-245,22 20 262,-7-16-212,56-4 263,-43-28 308,35-38-263,-48 24-6,3-21 6,-13 27 28,-2 0-62,-1 6-28,0 12-16,0 9-191,4 41 196,25-11 0,-17 6 0,15-25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0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22 25517,'1'-12'2537,"0"3"-2537,-1 9-17,0 0-11,0 87 39,-3-23-39,1 1 0,0 5 28,0-7 0,-1-9 0,-1-4 0,3 9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0.7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50 25713,'-2'0'1725,"0"0"-1373,2 0-301,0-4-51,0 3 11,1-4-11,-1 5-11,10 0 67,12-2-79,28-1-201,44-3 238,-41 2 0,2 0 134,3-1 1,-3 0-126,10-1-7,-31 2-32,-34 4-7,0 16 62,-3 10-27,0 7-1,-2 2-22,2 12-23,2-23-1321,5 15 1355,0-33 0,2-1 0,-5-5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0.9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27718,'4'-2'-163,"2"8"-1276,6 6 1439,0 6 0,-10-16 0,-3-3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1.5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134 0 24251,'12'0'2559,"-2"0"-2161,-10 0-208,0 0 152,-8 5-202,-21 14-140,5-3 0,-12 11-17,11-3-44,8 3-7,1 6-27,16 1 129,11-14-1,9-3 51,32-14-72,-20-1 4,21-6 214,-13-21-202,-21 8-22,4-56-40,-38 40-16,-3-21-1,-13 37-705,-10 17 157,17 6-4946,-10 17 5545,26-7 0,4 2 0,4-13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2.0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92 26850,'7'2'784,"-2"0"-650,-5-2 6,0 0-90,0 38-44,1-22-3392,0 30 3335,3-28-122,-1-4 436,10-29-252,-4 5 62,27-52-28,-16 33 89,41-35-95,-32 41 3370,45-1-3415,-46 29 6,34 33 0,-42-11 0,10 15-386,-14-3-28,-9-17 414,2 18 0,-9-30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8.7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292 0 28037,'-65'9'5,"9"1"-5,35-2-5,0 2-4252,0 0 4234,3 0 1,0 0 781,-2 12-827,10-9 57,-2 6 11,13-12-168,37 5 23,-16-4-130,37 12 124,-36-9-185,12 19 336,-25-17 3902,-4 20-3729,-15-24 163,-29 12-246,14-15 22,-44 2-112,43-6-1512,-20-5-8319,37-4 8944,1-4 1,7 5 0,0 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3.4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 25786,'0'-2'1540,"0"0"-1266,0 2-22,0-1-190,0 9-34,0 1-12,0 10-4,0 1-7,0 3-5,0 11-17,0-7-22,24 26 95,6-35-45,10 11-11,-4-28-3408,-3-10 3391,-8 1 45,24-36-6,-31 20 29,11-45-63,-25 46 12,-18-16 0,10 33 0,-12 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4.3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51 26626,'-3'0'509,"0"0"-492,3 0 33,0 0 68,0 3-84,0 0-6,0 5-6,0 0-16,0 2 22,0 1 5,0 11-27,0-10-6,0 8 11,-1-8-11,0-4 0,-2 0 17,1-6 296,1-1-234,1-4 27,12-28-95,-3 11 1,11-22 10,-8 22 23,9-10-45,-10 15-11,15-2 11,-16 17 0,35 24-17,-27-10 22,22 28 7,-32-26-68,2 23-12,-9-24-878,0 25 352,-3-27 594,-8 12 0,6-20 0,-6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4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17 27673,'9'-9'526,"-1"2"-453,-8 7-45,0 0-6,1 16-22,1-5-56,7 31-112,0-14-4635,3 16 4803,-7-21 0,-2-7 0,-3-12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4.8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17 23579,'-5'-7'137,"16"-1"0,-7 8 0,10-2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5.4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30 26441,'0'-7'1372,"0"1"-1165,0 6 17,0 0-168,-2-7-56,1 5-6,-2-5-10,3 42 16,0-9 0,0 32-28,4 13-23,-2-27-66,2 20-667,-4-26 380,0-17-251,0 3-701,0-21 1356,0-3 0,0-2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5.7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98 28261,'88'-26'-77,"-1"1"1,-8 1-1,-13 7-270,-32 14-499,-11 1-3949,-8 2 3732,-9 0 0,-6 0 1,-4 0-1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6:46.4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265 1 26855,'9'0'1339,"-1"0"-1317,-8 0 0,0 0-10,-2 0-7,-5 0-5,-4 2 0,-7 0-61,-66 20 38,48-12-66,-46 17 49,73-20-10,13 11 78,58 3-34,-23-3-38,30 3-63,-48-11-66,-3 13 139,-9-7 34,1 11 0,-8-13 6,-2 0 10,0-4 158,-17 7-140,4-9 167,-62 8-50,26-13-111,-18 3-1,36-6 0,24-6-56,4 1 17,0-21 0,3 18 0,-1-11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04.5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69 27 25926,'-5'0'1086,"1"0"-879,4 0 824,0 0-1020,0-1 6,0 0 67,0-1-84,0 1 5,0 1 1,0-2-6,0 2 28,0-1-11,0 0-6,0 0 0,0-1-5,0 0-1,0 0-5,2-3 0,-1 3 0,1-1 0,-2 3-17,0 0-302,-9 4-1232,-2 4 1551,-11 6 0,11-5 0,0-1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13.8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91 6 24766,'3'-3'1916,"0"1"-1642,-3 3-33,0 1-68,0 1-38,0 1-40,0 2 67,-3 26-156,1-10 5,-13 55-5,4-34-1,-4 17 1,0 0-6,3-13 0,-8 44 0,18-72-246,0 4-264,2-22 510,0-14 0,0 7 0,0-9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15.0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236 89 24223,'0'-9'2576,"0"2"-2268,0 7 84,0 0-241,0-8 124,0 2-242,0-3 1,0 1 5,0 3-39,0-2 79,-9-4-68,0 4 22,-50-3-33,31 8 0,-31 3 0,40 5-44,-9 19 16,16-10-135,0 27 180,19-31 0,6 9-6,4-19-45,32-11 34,-25 4 17,28-16-22,-41 14-1,2-3-5,-10 9 5,0 2-11,0 0 40,0 1 5,-2 4 17,0 28-45,-1-9 44,-18 63-44,8-49 6,-17 42-6,18-54 6,-3 13-12,9-27-190,-1 3-1585,4-33 1781,2 8 0,-2-8 0,2 12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30.0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278 16 24463,'-5'-8'2784,"1"1"-2319,4 7-347,-12 63-1,1-1-98,2-13 1,-1 2 8,-8 27-11,4-20-11,-12 31-6,6-19-138,-7 14 1,0 1-14,3-10-68,1-4 1,2-5-554,8-24 772,3-11 0,6-14 0,4-17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15.9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212 94 25506,'6'-7'1428,"-1"2"-841,-5 5-497,6-9 116,-3 5-55,3-8-47,-5 9-76,-1-2-6,0 1 156,0-1-178,0 1-17,-25-11 23,-15 8-6,0-6-56,-34 55 45,56-24-45,-21 45 56,36-50-56,28 6 39,-9-17-6,21-1 12,-17-6 62,19-22-29,-22 12 40,18-19-68,-31 28-11,3-1 17,-7 10 67,0 22-50,-3-5 6,-13 55-23,6-41 16,-13 51-16,16-54 0,-5 36 0,9-46 0,-2 13 0,4-29-28,0-1 0,1-3 28,0-26 0,0 19 0,0-19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17.1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0 114 25450,'13'-11'2032,"-3"2"-1802,-10 9 252,0 0-359,2-6-112,2 2-11,3-7 0,1 3 0,3-3 0,1 0 0,2 0-6,14-3 6,-11 5-22,20 0-6,-21 11 17,4 5 5,-10 7 6,-6 29 0,-1-11 0,-29 64 0,10-54-3,-10 7 1,-3-3 7,5-15 18,-27 27-23,36-43 11,-7 7 11,21-22 1,51-18-29,-19 10-39,32-6 0,5 2-5,-16 5 22,33 0-34,-66 7-5,-12 0-196,-1 0-207,-3 0 470,1-1 0,-2 1 0,-2-1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24.1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11 22363,'-15'3'2616,"3"-2"-1916,12-1 1815,0 0-2510,3 0 1,1 1-6,2 0 5,0 1-5,1 1 0,5-1 12,-2 1-7,23-1-5,-15-1 6,20-1-6,-23 0 0,27 0 0,-23 0 0,24 0 0,-25 0 0,25 0 0,-24 0 0,35 0 0,-36 0 0,22 0 5,-25 0-5,14 0 0,-16 0 0,10 0 0,-14 0 0,17 0 0,-12 0-5,24 0 5,-23 0 0,18 0 0,-20 0 0,20 0-6,-19 0 1,21 0-1,-22 0 6,15 0 0,-16 0 0,34 0 0,-25 0 0,35-4 0,-38 2 0,13-3 0,-19 2-118,20-2 34,-18 4-257,17-3 173,-23 4 168,2-3 0,-8 3 0,-1-2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27.8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0 104 25309,'0'-5'1720,"0"1"-1289,0 3-325,0-1-44,1 0 44,0 0-72,0 2 11,1-1-28,-2 1 128,1-1-111,0 0-1,0 0-27,1-1 11,1 2 0,1-2 16,2 0-22,-1 0 1,6-1-12,-6 1 5,15-2 1,-10 1-6,28-3 5,-5-1-5,4 1 0,-8 1 0,-6 2 0,-9 1 0,12 0 0,-15 0 0,21-1 0,-16 2 0,35-3 0,-32 4 0,15-2-5,-24 2 5,12 0 5,-8 0 1,35 0-6,-24 0 0,16 0 0,-21 1-6,10 7 6,-12-4 6,22 5-6,-27-7 0,16 0 0,-20-1 0,23 1 0,-18-1 0,14 0 0,-13-1 0,17 0 0,-16 0 0,23 1 0,-27-1 0,12 2 0,-13-2 6,31 1-6,-22-1-6,28 0 6,-33 0 0,16 0 0,-18 0 0,20-1 0,-19 0 0,14-2 6,-15 0-6,17-2 0,-16 1 0,20 0 0,-23 1 0,14-1 0,-13 2 0,29-3 0,-22 4 0,36-3 0,-30 2 0,7 1 0,-14-2 0,-9 2 0,29-2 0,-20 0 0,23 1-6,-26 1-5,-8 1-51,1 0 1,-8 0-135,0 0-807,-2 1 1003,-4 1 0,2 0 0,0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2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64 27818,'0'-4'359,"0"1"-337,0 3 85,0-1-107,4 1 5,3-1 1,9 0-6,6-2-6,9-2-16,6-2-12,4-1 6,0 0-11,-3 0-17,-6 2-946,0 1-494,-17 3 1496,-2 1 0,-14 1 0,-1 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2.5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0 23545,'-7'71'4268,"1"-28"-4263,3 2 1,-3-31 302,-37 22-196,17-23-84,-23 15-11,29-30 11,-2-14-39,10 5-12,-7-11-542,5 10-46,6 6 611,-8 1 0,12 5 0,-1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3.0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19 27074,'3'-7'991,"0"1"-862,-3 6-118,0-1 0,0-1 0,1 0 17,0 1-33,0 1 5,0 1 0,-1 6-28,-3 37 5,-1-15-509,-14 58 213,8-57-529,-10 26 0,17-49 0,-1 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3.6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65 28160,'51'71'56,"-7"-11"-56,-28-36-17,7 4 12,-6-9-1,1 1 73,-3-13-50,-7-8-11,3-7 10,-1-32-10,-2-14 5,1 0-11,-5 3 6,-3 29 5,-1 0-11,0 11-28,0 0-6,0 10-162,0 0-16,0-2-636,14-8 0,-21 11 0,8-3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4.3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23 27303,'-3'0'935,"-1"0"-918,4 0-17,16 0-45,26-7 40,-3 3 5,11-5-6,-28 7 1,-2 1 10,-42 69 6,-3-15-5,-5 1 0,-2 0-6,-5-2 0,8-12 0,21-25 0,1-4 28,48 13-23,-20-16-5,37 10 6,-33-18 5,15-7-11,-21 5-571,22-14-672,-30 10 1243,10-8 0,-16 11 0,0-1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5.0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5 26402,'0'-2'1416,"0"0"-1096,0 2-248,0 44-72,-1-15 0,-1 57-22,-1-2 5,0-26-16,2 8-23,1-53 67,7 0-11,1-6-3434,72-32 3434,-52 12 0,40-12 0,-69 27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30.9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395 3 26362,'2'-1'1344,"-2"0"-800,0 1-539,-1 0-10,-22 0-12,3 2-11,-18 3-6,9 4-3380,-3 2 3380,0 1-33,-40 12-28,30-7 61,-15 3-83,52-8 145,47-3-51,-8 0-16,24 2-129,6 11 157,-32-7-17,22 24 22,-46-24-16,0 16 78,-14-21 3661,-34 12-3656,13-16-5,-72 3-56,60-8-84,-39-1-39,57-1 123,-3-2 0,17 1 0,2-1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5.3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68 26253,'-10'0'706,"3"0"-36,7 0-670,6 0-81,54-10 0,13-4 31,-28 7 125,29-5 0,-10-2-1246,-55 9 375,-5 3 1,-2-2 0,-2 4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5.9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232 19 25534,'5'-1'2156,"-1"0"-1960,-4 1-45,0 0 151,2-3-291,-3 3-11,-3-3-5,-37 6-6,14 3-107,-55 37 62,54-16-45,-18 26-28,37-19 129,5-16 34,9 2 11,29-22-45,-7-7 5,37-21 1,-37 7 61,26-42-16,-36 40 83,9-21-134,-22 38 0,-1 1-11,-3 7 11,0 6 11,0 2-73,2 25-72,0-15 134,13 21 0,-19-38 0,6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6.5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67 27510,'-3'-7'364,"0"1"-252,3 6-22,0 0-4330,0 62 4251,2-43 0,0 46 899,2-57-888,-1-4 90,-1-19-100,-2 2 10,0-39-11,0 18 3387,3-16-3398,6 25-11,28 8-6,-12 13 0,14 2-22,-22 2-174,1 0-207,-5 0 420,6 0 0,-13 0 0,2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7.2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249 8 27258,'1'-3'678,"0"2"-560,-1 1-23,-62-3-95,39 7 0,-48 0 0,54 8-23,0 8-100,5 5 129,20 2-1,35-18 23,-10-6 163,21-28-102,-44 10-21,1-7-57,-10 13-22,-1 7 11,0 11-6,0 9 0,0 7-94,20 71 60,-13-48-13,7 14 0,-6-1 53,-18-27 11,0 12-11,-15-30-50,-36-3 33,27-7-39,-39 1-78,53-22 134,-1-28 0,18 20 0,3-14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7.9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97 71 26659,'-8'0'1350,"2"0"-1361,18 0-23,-2-1-106,11-1-90,21-14 286,-25 8 157,15-11-112,-30 12-90,-11-1 6,0 3 5,-8 2 18,2 2 18,-23 41 1,0 11-53,13-22 2,-13 21 1,8-3-4,30-36 18,15 2-12,-3-6 0,42 2-22,-28-8-818,41-20-2604,-46 7 3433,12-15 0,-26 19 0,-2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8.7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69 26250,'0'-3'1574,"0"2"-1255,0 1-179,1-16-123,-1 12-6,1-11 0,-1 14-11,1-1 6,2-2 0,-1 1-6,3-4 0,-3 5 0,3-4 5,-4 4 12,1 0-17,-2 2-17,0 0 17,0 9 11,0 36-11,-1-6 0,-2 12 0,-2 2 0,0-2-6,-6 9 1,0-1 5,2-17 0,-11 37-5,16-60-1,-1 5 6,5-17 0,0 1 0,1-5-3394,49-13 3394,-28 1 0,29-6 0,-43 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39.3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389 8 26430,'8'-3'1164,"-1"0"-979,-7 3 420,0 0-594,-1-1-5,-5 1-1,-3-1-5,-35 5-11,12 0-17,-28 4-33,19 1-2790,-37-2 2851,24-3 0,-4-1 0,38-3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7:58.8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6 201 19238,'-3'4'6127,"0"0"-5505,4-4-493,0 0-39,0 0-1,0 0-22,0 0-16,-1 0 178,2 0-111,-2 0 246,2 0-246,-1 0-51,2 0-22,0 0 50,6 0-67,0 0-17,3 0 11,-2 0 1,-3 0 5,0 0-11,2 0 16,3-3-33,0 2 0,18-9 6,-14 7-6,21-8 0,-23 9 17,20-10-17,-21 8 5,25-9-5,-23 7 6,40-7-6,-36 8-6,26-5 6,-36 7 0,15-1 6,-14 2-6,32-5 0,-27 4 0,30-2 0,-32 4 0,23-1 0,-24 0 0,16-2-6,-19 3 6,25-3 0,-17 3 0,34-4 0,-33 3 0,20 0 0,-27 1-5,22 0 5,-18 1 0,14 0 0,-16 0 5,25 0-10,-21 0 5,39 0 5,-30 0-5,11 0 0,-12 0 0,9 0 0,-13 1 0,39 1 0,-35-1 0,35 0 0,-38-1 0,33 0 0,-33 0 0,24 0 0,-25 0 6,26 0-6,-26 0 0,28 0 0,-34 0 0,21 0 17,-21 1 27,29 0-44,-26-1-5,23 0 5,-19 1 5,0-1 7,-2 1-12,7-1 0,-11 0 5,20 0-5,-23 0 0,22 1 6,-20-1 5,26 1-11,-23-1-6,19 0 6,-23 0-5,24 0 10,-25 0-5,30-3 0,-26 1 0,8-1 0,-15 1 0,2 1 0,-4 1 0,16 0 6,-12-2-6,10 0 0,-2 0-6,-4 1 6,4 0-5,-7 1 5,-4 0 11,2 0 11,20-1-22,-11 0 0,25-2 0,-29 1 0,20-2 0,-18 2 0,7 0 0,-9 0 0,15-3 0,-14 1 0,31-6 0,-31 7-5,33-3-6,-31 5-23,29-2 34,-32 1 34,17 1-29,-23 0 18,11 0-12,-11 1-6,14-1-5,-12 0 0,6-1 0,-10 2-11,2 0 11,-2 0 0,9 1 0,-11 0 11,8 2-11,-10-1-397,7 1-746,-7-3 1143,2 1 0,-5-1 0,-1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03.2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55 22963,'5'-4'2828,"-2"1"-2598,-3 3-79,0 0-117,1 1 677,-1 0-101,1-1-604,-1 1-6,1 1 17,3 3 33,0-3-11,1 1-22,0-1-6,4 4-11,0-1 0,4 2 17,9-4-11,-8-2-6,12 0 16,-4-1-16,-8 0-3431,24 0 3414,-23 0-16,37 1 33,-32 0 0,38 2 0,-37-2 0,36 4 0,-37-5 3392,16 4-3392,12-4 0,-23 1 0,23-1 0,-16 0 0,-15 0 0,64 0 0,-52 0 0,40 0 5,-46-1-3397,-1-1 3392,1 0-780,22-1 780,-23 2 0,18 0 6,-2 0-1,0 1-10,6-1 2985,-14 1-2997,-12 0 1192,-6 0-1191,21 0 16,-17 0 0,34-1 0,-32 1 0,22-1 0,-28 1 28,14 0-17,-11-1 50,27-3-61,-23 1 0,39-3 0,-38 4 0,24 0 6,-26 0 22,18-1-28,-19 2 45,17-4-17,-9 3-28,-3-1 0,3 1 5,-6 1-5,-5 1 0,13-1 0,-15 0 0,12 0 0,-15 1 17,23-1-17,-17-1 0,20-2 0,-21 3 0,22-2 0,-19 3 6,33-2-6,-20 1 0,5-1 0,-12 1 0,-3 0 0,-7 1 0,22 0 0,-17-1-6,36-1 12,-31 1-12,31-1 6,-38 2 0,7 0 0,-14 0 51,19 0-35,-14 0-4,35 0-7,-20 0-5,7 0 0,-9 0 6,-5 0-6,-5-1-6,20 0 12,-21-1-1,25-1-5,-26 1 0,53-1 0,-36 0 0,27 0 0,-36 2 0,-1 1 0,-6 0 6,24-1 0,-23 1-1,23-2-5,-28 2-22,7-1-157,-14 1 179,1-1 0,-3 1 0,0-1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05.2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 26346,'-3'1'985,"0"0"-778,3-1-50,-7 0 11,4 1-56,-5-1-123,7 1 33,2-1-10,2 0-57,36 0 22,-13 0-77,47 0 10,-34 0-324,57 0 358,-54 0-191,49 0 169,-70 0-169,10 0-66,-28 0 313,-1 0 0,-2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31.6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298 9 26038,'4'-5'1724,"0"2"-1572,-4 3 49,0 0-162,-6 0-16,-2 0-12,-45 3-11,25 1-6,-30 2 1,37 1-12,1 0-246,-7 12 140,15-10 50,6 17 56,37-14-11,-3 3-45,14-3-89,-2 6 111,-16-5-5,11 18 56,-28-14 96,-12 32 10,-5-29 297,-47 24-352,26-36-18,-25 3 6,31-11-537,-17-10-409,24 1 907,-11-13 0,28 13 0,1-2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05.8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5 26032,'-6'-1'1915,"0"-1"-1848,5 2-39,-1-1-28,2 1-67,5 0 90,4 0-51,68 14 16,-49-9-32,44 12 10,-67-10 51,0 10-12,-3-1 7,0 14-1,-2-5 17,-1 7-6,-2-13-5,-14 3-34,7-16-2638,-25 9 2655,23-9 0,-8 1 0,16-6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5.9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35 24592,'8'-7'2386,"-3"0"-1994,-3 5-134,0-1-107,1 1-11,1-2 62,2 0-169,-4 1 7,1 0-40,-3 3 28,1 17-12,0-1 1,2 35-11,-1-12-15,-1 17 1,0 2-3,0-9-17,-2 51 28,0-80-39,-3 6-29,2-20-1085,-4-1-1833,3-11 2986,-1-4 0,3 2 0,0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6.4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27 26334,'-5'-7'1137,"0"1"-1137,5 6 51,4-5-35,3 3-10,42-4-6,-18 5-196,24 12 0,-1 6 190,-24 2 18,21 60 4,-61-46 40,-40 41 17,12-54-73,-8 6-67,22-23 67,30-44 0,-6 29 0,9-29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7.0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44 26049,'15'51'425,"-3"-8"-335,-10-27 33,-1-6 62,0-1 173,-1-6-307,0-2 531,0 0-470,1-6-73,0-3 1,1-7 55,12-31-95,-6 22 0,16-25-28,-12 35-387,33 1 130,-21 9 285,50 8 0,-54-3 0,17 5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7.6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17 120 24659,'-9'4'1894,"2"-1"-1463,7-3-134,0 0 84,45-10-353,-18 0-28,39-9-68,-2-12 68,-33 17 62,14-11-12,-41 20-16,-4 2 16,-22-2-38,8 3 83,-44 0-95,32 6 17,-20 2 5,28 6 62,-20 25-78,19-15-23,-14 36 17,28-38-17,6 25 17,4-34 0,8 9-17,-1-17-7393,44-5 7410,-27-4 0,23 0 0,-42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8.0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210 8 25774,'0'-4'1636,"0"2"-1468,0 2 95,0 0-168,-23-1 101,-18 11-168,0-4-6,-4 10-10,5 21-147,26-9 152,9 9-101,22-21-50,21-19-107,-12-5 241,25-33 0,-66 61 0,6-11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8.6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27594,'0'5'308,"0"6"-263,0 30-45,1-3 11,1 18-11,6 27 0,0 2 0,0-1-11,-4-20-11,-3-41-174,-1 3 89,2-15-72,1 3-17,0-14 196,9-26 0,-8 19 0,4-20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9.0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29 25808,'3'-16'907,"0"3"-722,-3 13 129,0 0-270,-4 49-21,2-28-23,-2 39 5,4-41-5,0-2-3644,0 1 2614,1-5 1030,-1-2 0,1-7 0,-1-3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9.2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26715,'12'0'-1613,"1"0"197,0 0 1,-5 0 0,-2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29.7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186 1 23030,'11'0'4464,"-2"5"-4347,-21 1-106,5 3-5,-47 21-17,31-16-6,-26 19-33,23-2 33,13-14 17,-5 19 22,16-25 51,1 5 95,14 1-123,-2-7 11,20 8-56,-11-13 5,28 0-44,-25-4-1047,39-13 173,-43 5-2778,16-10 3691,-29 9 0,-2 3 0,-2 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32.0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0 27902,'-16'33'6,"2"15"-28,11-14-40,1 14-56,2-16 118,0 54 0,0-56 0,0 37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30.2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17 25410,'-4'-9'2011,"2"1"-1838,2 8-55,0 0 112,-1 56-219,1-5-11,-1 34-710,1-23 710,0-19 0,0 12 0,1-16-11,1 6-308,9-11 291,-2-18 28,35-14 0,-31-5 0,20-15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30.5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48 23794,'-6'-1'2000,"2"0"-1099,4 1-772,0 0 235,25-1-364,-5 0-129,23-3-436,-5-3-3916,-2-3 4481,3-1 0,-19 4 0,-6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5.3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1 368 27141,'3'0'627,"1"0"-509,-4 0 61,1 0 50,0 0-178,-1 0-40,1-1-5,-1-4-6,1-25-6,-1 4-5,1-20 0,0 13 5,0-1 0,1 1-10,1-9-29,0 16 39,2 0 6,1 22 0,1 7 0,7 4 0,-7-2 0,15 19-11,-13-10 5,12 33 6,-14-23-5,6 25-1,-8-33-5,1 4 5,-4-18 6,4-2 17,-1-2-6,19-52-11,-13 26 0,13-55-5,-18 53 5,5-16-6,-7 32-11,16-2 12,-5 24-1,6-1 6,-7 6 0,5 20 0,-8-12 6,9 44-6,-13-35 0,2 38-6,-6-46-22,2 16 23,-5-32-12,1 2 11,-1-6-106,0-1 56,0 0 56,0-10 0,0-1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5.9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43 25236,'12'-11'1922,"-3"1"-1642,-9 10 151,0 0-358,0 3-29,0 2-10,0 6 0,0 10-29,0 8-22,0-5 51,37-1-45,-21-23 0,29-6 5,-30-9 0,-3-2 6,-2-2 79,1-26-40,-6 34-39,1-13 0,-6 48-6,0-6-447,5 13 61,0-19 392,22 6 0,-17-16 0,11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6.5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13 26010,'-2'-7'1131,"2"2"-986,0 5 40,0 0-73,0 4 17,0 18-90,0 0-5,0 45-23,0-30 0,3 59-11,0-58 0,4 32 6,-4-47-17,4 18-34,-5-27-638,2 7-493,-3-20 1176,0-5 0,-1 2 0,0-2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7.1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 24816,'2'-8'2610,"0"2"-2358,-2 6 56,0 0-296,0 1-12,0 9 0,0 5 11,0 36-17,0-19 6,0 46 0,1-47 0,5 43-17,-3-50-128,3 19 44,-5-36-61,1 0-415,-1-5 106,1-2 471,-1-3 0,-1 2 0,0-3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7.7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50 27029,'-5'-1'946,"2"0"-935,3 1-5,1-2 22,11 2 6,29-2-29,-6 2-16,27-8 0,0-1 11,-19 4 0,47-12 0,-70 15-6,-11 0-16,3 2 16,-8 1 40,0 11-23,0-1 0,0 24-11,-1-15 0,2 24-22,-2-29-79,2 8-11,-4-19-605,0 0-341,-1-3 1058,0 0 0,0-1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7.9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 27040,'0'-3'952,"0"0"-879,0 3-73,0 0 0,5 2 0,-4-2 0,4 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48.9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0 114 28093,'0'9'-6,"0"9"1,3-5 5,0 7-12,4-7-21,0 1 16,-3-4 17,1 1 0,-4-8 50,0 0-50,-1-3-11,0-4 39,6-20-28,4-9 6,4-9-12,13-13-11,-15 35-16,17 9 33,-19 27 11,11 38-11,-14-26-28,4 24 28,-9-40 0,0 4 0,-2-15-90,1-13 90,3-2 17,31-64 11,-16 42-28,18-31-22,-28 57 55,6 49-33,-5-16 12,20 52-12,-18-48-202,9 17-100,-16-34 302,-1 0 0,-4-9 0,0-1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0.9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 85 22246,'-8'1'4492,"1"0"-3860,7 4-329,0-2-180,0 3-33,0-4-6,0-2 22,6 0-28,48-10-72,-24 2 0,47-18-6,-58 14-17,4-13 17,-19 18-6,-10-5 6,-3 9-5,-46 3 5,25 6 50,-47 20-39,55-11 23,-8 20-23,28-21 0,15 20-5,-6-18-68,36 10 62,21-27 0,-65 10 0,1-7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32.6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 27393,'0'-3'829,"0"1"-801,0 2-28,0 0 0,5 0 0,14 9-12,3-1 1,12 9 6,-7-4 5,15 9-12,-10-4-27,40 27 39,-41-23-11,27 33 11,-44-35-22,6 26-12,-16-27 17,-33 32 40,8-35 55,-61 17-56,42-30-10,-60-4-91,70-3-769,-20-17 0,47 18 0,3-7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1.6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11 26066,'4'-4'2077,"0"0"-2026,-3 3-1,-1 1-5,1-1-40,-5 1 1,-3 0 0,-22 0-6,7 2 5,-15 3-3397,0 10 3392,11-1-5,-16 13-12,8 20 0,13-19 34,10 25 22,56-49-67,-15 3-45,28-17-974,-15-21-1541,-16 12 2588,10-14 0,-29 24 0,-2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2.2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27779,'0'-2'359,"0"-1"-348,0 3-6,0-1-5,0 10 12,0 6-1,0 13-6,2 5-5,0 5 6,3 2-6,1 40 6,-2-29-6,1 9 0,0-1 0,-1-7 0,2 17-6,-4-42-5,0-12 11,-2-7-168,2 1-6,-2-8-173,2 0-4878,2-10 5225,0 2 0,1-4 0,-3 7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2.6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 27130,'0'-4'750,"0"0"-694,0 4-22,0 0-6,0 36-28,0-17-51,8 50-834,4-39-2554,0 4 3439,-2-22 0,-9-12 0,-1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2.8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 27734,'0'-3'566,"0"0"-544,0 3-44,0 0 22,15-7 0,-23 8 0,9-3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8:53.8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337 2 28082,'-5'-1'22,"-1"0"-5,-13 1-17,2 0 0,-10 2 11,-9 6-11,6 0 6,-53 28-6,51-18 5,-34 35 18,59-31-23,-1 8 0,8-16 33,18-3-27,-2-6-169,66-9 141,-42-6 28,48-25-1,-65 13 51,7-30-33,-24 33 49,-2-10-44,-4 26 34,0 2-51,0 7-16,6 24 5,-1-10 0,12 22 5,-5-27 6,39 7-11,-22-15-848,68-11 0,-93 10 0,21-6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4.4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 27074,'-3'1'1092,"2"0"-1053,-1-1 73,2 0-107,11 0-5,2 0-11,14 0-50,13 0-23,-7 0-96,9 0 180,5 0 0,-28 0 0,14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5.4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 25489,'0'-4'2514,"0"-1"-2475,0 4-16,0-2 10,0 9-21,0 3 4,6 47-16,-2-22 0,4 31-3408,-3-23 3391,-2-10-34,0 14 40,-3-24-935,0 10 946,0-22 0,0 2 0,0-12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6.2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33 28003,'-4'-1'107,"2"0"-102,2 1 12,0-1 0,0 0-6,3-1 0,5-1-5,36-5-40,-11 4-73,20-1 1,2 1 78,-8 3-17,7 0 1,-4 2 27,-18 3-73,21 17 90,-38-9 0,3 11-22,-14-15-146,-1 14 168,-5-10-17,-29 18 17,10-21 0,-30 4 0,31-11-848,-8-3 0,20 2 0,0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7.0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291 12 27370,'-15'-1'409,"-16"0"-370,10 6-27,-14 1-1,10 6 17,-26 18-17,20-10-84,-24 32 12,41-33 72,1 14 17,20-25 17,45-7-45,-21-7-34,60-29 51,-62 13 100,21-34-55,-42 36 84,0-17-158,-8 28-4,0-2 16,0 13-258,8 39 90,-1-22 168,37 31 0,-30-40 0,21-2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7.5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 27796,'16'57'-31,"0"0"0,9 34 31,-24-86 45,-1-3 106,0-1 1,0-13-119,0-22-33,0-10-17,0-19-100,11 26 61,-4 11-213,26 32 123,-19-1-867,20 6-612,-21-11 1625,7 0 0,-13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8.3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4 25858,'2'-2'1916,"0"0"-1659,-2 2-234,0 5-12,0 6 6,-3 12-3387,-4 37 3376,1-4 2,1-1 0,1 6-8,1 8 0,0 1-31,-1 11 1,0-1 4,1-14 1,1-3-135,0-5 1,0-9 47,1-19 11,1 3 101,12-29 0,-9-2 0,10-4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27.3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55 808 23836,'-21'33'4083,"9"-13"-4010,-3-4-56,12-12-12,0-1 35,3-1 60,0-2-88,11-20-12,-4 10 0,9-16 0,4 4-6,12-4 6,-4 3-6,8-1-22,2 4 23,-13 6-18,44-27 23,-41 24 0,21-10 0,2 0 0,-13 10-6,17-6 1,0 1 0,-10 8-65,28-5 0,3 0 36,-13 3-3,31-5 1,2 1-25,-30 7-1675,23-5 1,-1 1 1735,-24 6-82,-2 0 1,11-3-1,-10 3 82,10-3 11,-7 1 1,13-3-1,-14 2-11,3-1 3,3-2 0,-4 0-3,-17 4 11,4-1 0,-1-2 0,3 1-8,3-2 0,-2 0-3,-13 4 1631,5-2 0,0-1-1631,-12 4 3,12-5 0,0 0-3,-17 7 391,29-9-391,-51 17 0,3 1 6,-12 0-1,-1 0-106,0 1-918,2 0-4509,-1 0 5528,2 0 0,-2 0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8.1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235 1 26138,'3'3'1372,"0"0"-1097,-3-3 128,0 0-403,-8 0 6,-1 0-6,-8 0 0,-17 3 0,10 1 0,-39 25 0,34-4-6,-11 12-5,28-15-51,8-2 62,3-10 62,22 1-57,-6-10 1,17-7 5,5-18 0,-13 5 6,17-22 11,-20 16-28,-3 5-5,-8 7-7,-6 16 18,-1 3-208,20 25-128,-9-17 330,36 13 0,-37-25 0,16-2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8.7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28 25539,'0'-15'1938,"0"3"-1770,0 12 22,0 0-128,0 14-1,0 38-55,0-8-45,2 7 0,0 1-90,-1-9-582,3 38 403,-4-56-90,1 7 398,2-21 0,-2-6 0,1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9.0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 26497,'0'-3'1165,"0"0"-6484,3 43 5330,-1-15-5,3 36 634,0-2 0,-1 0-881,-1 1 522,1-3 1,-1-7-579,-3-31 297,0-18 0,0-2 0,0-3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09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1 136 26542,'9'-2'224,"-2"0"-208,-7 2-38,0 0-129,50-29 117,-33 18 34,37-24 868,-44 11-784,-6 12 303,-30-8-298,11 22-5,-35 27-73,35 6 1,-4 5-12,15-11 50,10-12-50,0-8-375,24 1-252,-5-8 627,27-9 0,-43 10 0,-1-6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0.1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 26900,'0'-10'1081,"0"2"-964,0 8 18,0-1-102,0 6-10,0 5-1,0 9-11,0 5 1,2 17-18,8 16 0,1 3-27,-2 11-23,2-9 0,-1-6-84,-7-31-185,0-8-523,2-14 0,-6-2 0,0-1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37.1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779 554 27583,'0'4'359,"0"-1"-203,0 0-139,0 0-6,0 0 45,4 0-50,0-3 5,17 5-11,-6-4-56,47 4 28,-35-3 0,28-1 11,-29-1 17,-7 0 0,7 0-22,38-2 0,-35 0-46,49-5 68,-47 2 0,5-2 0,-5-2-78,10-3 50,-18 3 106,27-17-44,-34 13 16,20-27-44,-26 23 11,15-29-17,-18 29 5,6-16-5,-8 21 96,3-16-85,-6 14 11,6-33-22,-6 28 0,1-28 0,-2 32-5,-1-13 27,-2 20-5,-3-9-12,0 10 7,-7-8-7,4 8-5,-2-5 0,-4 2 0,1 2 6,-8-1 16,-15 0-16,14 4-6,-23-4 5,28 5-5,-21-2 0,21 5 0,-37-2 0,31 3 0,-20-1 6,28 1 0,-18 0-6,15 0 16,-45 1-16,39 0 0,-24 1 6,27-1-12,-33 4 6,28-3 6,-39 5-12,38-3 12,-3 0-6,8-1 0,-4 0-6,11-1 12,-17 4-6,-28 2 11,30-4-11,-27 3 6,42-7-6,5 0 5,-12 0-5,10 1 0,-23 2 0,22-2 0,-13 2 0,19-3 6,-9 0-6,5 0 0,-31 0 0,25 0 0,-17 0 0,23 0-6,-14 0 6,13 0-5,-17 0 5,16 5 0,-2-2 0,1 4 0,-6 2 0,9-3 0,-11 3-6,15-6 6,-13 12 0,10-9-11,-9 10 11,14-12-6,0 3 6,4-3 0,-2 28 0,2-16 0,-2 44-5,3-26 5,0 7 0,0-12-17,6-4 11,-1-10 6,14 17-5,-7-21 16,28 18-11,-21-19-11,36 14 11,-33-19 0,18 4 0,-19-7-28,36 4 28,-27 0 0,49 14 0,-50-10 0,13 6 0,-21-12-6,12-3-5,-16-1-207,15 0 50,-25 0 168,0 1 0,-7-2 0,0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38.2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233 0 26480,'2'0'1210,"0"0"-656,-2 0-554,-14 0 6,-23 6-6,5 0-6,-36 24 6,45-14-6,-21 22 6,36-25-11,-3 12 11,16-16 23,10 7-23,2-12-45,15-1-62,-7-2-9724,31-24 8404,-28 9 1,11-11 0,-34 17-1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38.6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16 26071,'0'-7'1742,"0"1"-1664,0 6-33,0-2 196,-1 56-236,1-28-5,0 49 6,8 12-6,-2-22 0,4 25-424,-7-42 418,-2-20-11,-1 4-5,0-13-409,0 1-23,0-15 454,0-10 0,0 9 0,0-4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39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268 1 24934,'3'0'2487,"-2"0"-2336,-1 0 6,-24 0 196,-15 14-325,-2-5-6,-2 12 6,8 9-28,14-9 0,-9 11 6,18-15-12,-2 16 6,7-17-73,2 16 96,11-26-141,40-10 107,-22-7-3376,34-18 3460,-35-3 0,-5 1-51,-4 5 34,-8 11-56,-5 11-5,9 13 16,-4 3 3375,15 24-3419,-10-19-790,21 7-1771,-18-20 2594,12-3 0,-18-2 0,-3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39.8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17 26682,'-1'-9'1080,"0"2"-917,1 7-96,0 0-45,-2 17 1,2 2 5,-2 39-84,4 10 0,2 4-163,0 21-489,-1-17 0,0-8-743,0-34 1451,-3-10 0,0-22 0,0-2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29.0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351 20 26542,'6'-5'1288,"-2"0"-1126,-4 5 73,0 0-201,0-2-6,0 0-23,-3-1 1,-24 2-6,6 1 0,-21-1 0,12 4 0,-49 11-6,36-5-38,-39 10 27,66-14-17,-1 1 12,17-3-90,48 22 39,-21-10-101,60 33 113,-49-20 33,2 1 28,-24-8 61,-14-1-33,-6-8 6,-9 14-12,-3-14 141,-44 13-141,28-16 23,-45 6-45,57-14-297,-9-1-448,28-5 745,9-7 0,-5 5 0,5-3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0.2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36 26749,'-5'0'1176,"2"0"-1053,3 0-33,0 0-29,3 0-27,4 0 5,24-4-3248,38-9 3209,-24 7 0,13-6 0,-55 12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0.9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256 0 28087,'-7'1'129,"-2"0"-112,-1-1 11,-13 8-17,5-1-11,-12 8 6,8-1-6,-11 10 0,-8 19 0,12-13-6,1 9-39,24-24 45,2-6 34,13-1-45,21-10-1,-4-2 74,44-31-40,-49 19 12,24-23-28,-42 32-23,0 1 22,-4 8 7,2 12-12,3-1-17,15 20 11,-7-21-2150,45 2 2156,-34-19 0,18 0 0,-34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1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 28082,'-3'-1'162,"1"5"-123,0 4 12,1 18-40,-1-2-6,9 70-21,1-49-29,1 5 0,2-1-28,2-19-840,3 9-218,-12-25 1131,0 0 0,-4-13 0,0-1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2.2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34 27986,'52'-10'-6,"1"1"1,36-5 0,-57 17-12,8 10 17,-19-4 129,-7 54-118,-21-38 17,-34 44-23,14-54 3,-25-1 1,-3-3-20,19-6-1428,-40-6-3715,78-4 5154,7-6 0,-1 7 0,-1 3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2.9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215 27 19344,'12'-14'930,"-1"2"1865,-12 12-2778,-5 0 1335,-4 0-1324,-55 23-28,18 4-16,-23 9 788,40-5-873,23-8 3123,6-10-3005,26 1-23,-6-14-16,20-6 5,-16-3 23,11-18 95,-7-5-96,-2 7-5,-14 4 34,0 50-57,-3-17-184,18 24-342,-6-29-4054,8-1 4603,-6-5 0,-9-1 0,-4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3.4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28300,'0'-3'-17,"0"5"17,0 7 0,0 8-17,0 7 1,4 19 4,-1-9 1,3 13-17,-3-16-89,0 17 27,-2-13 23,0 4-68,-1-20-1539,0-5 481,0-9 1193,2 2 0,-1-7 0,2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4.1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 26469,'0'-3'1249,"0"1"-1009,0 2-161,2 26 10,3 63-83,-2-25-6,0-5 0,-2 0-50,-6-1 44,2-13 6,-3-5 0,5-32-17,0-2 6,1-5-17,3-17 0,2 3-28,3-14 17,1 6 5,0 3 135,12-4-67,-10 13 5,28 9 50,-2 13-72,1 3 0,1-2-11,-15-4-6,-8-2-12,6 15 12,-15-12-39,2 15 11,-8-19-2873,-1 3 2901,-3-9 0,4 0 0,0-1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44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544 7 28222,'5'-4'33,"0"1"-10,-7 3-7,-8 0-4,1 0-12,-9 0 5,-23 0-5,9 0-5,-24 0-3611,-38 9 3117,24-4-2909,16 0 0,1-1 3408,-8-1 0,29-2 0,10-1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54.5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40 242 26094,'-6'0'1176,"1"1"-1008,3 0-90,1-1 734,0 0-812,0 0 0,-1 0 0,-1 2 0,0 0 0,0 1 0,2-2 6,-1 0-6,2-1 0,-2 1 0,2-1 0,-3 2 0,2-1 0,-2 0 0,3 0-6,0-1 6,4-6 6,4-2-6,18-20 0,-3 3 0,10-10 0,-11 8 0,-2 2-40,2-4 40,16-5 0,-20 13 0,9 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1.2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 26441,'8'-1'1685,"-2"0"-1657,-2 44-16,-1-16-1,5 36 5,5-8 1,0-3-11,-1-3-6,2 10 0,-2-7-17,-8-34-11,0 5 28,-4-28 0,0 4 0,0-6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29.9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62 16 27113,'1'-9'857,"0"2"-785,-1 7-4,0 0-24,0 5-38,0 7 5,0 10-11,0 11 0,-2 7 0,-2 20 0,-1 5-56,-1 7-21,1-8 1,-1 11 0,0-14 70,0-3 3,0-2 0,-1-7 9,3-35 117,-2 1-61,5-12 27,17-29-257,21-32 112,-1 0 34,10-11-118,-14 31 67,-15 20-95,9 26 168,-17 14 17,18 69-107,-15-49-2021,13 41-337,-19-68 2448,0 3 0,-5-18 0,0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1.5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 28132,'29'-2'50,"0"0"-279,34 17 16,-32-5-50,26 13 263,-42 4 0,-9-20 0,0 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2.5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31 24525,'-3'-12'2465,"2"2"-2169,1 10-88,0 0 122,50 28-330,-28-4 0,33 17 129,-42 3-107,-10-26-11,0 14-5,-3-26 5,0 0 0,0-6 73,0 1-50,0-18-28,0 4-1,4-16-22,16-19-22,-1 20 6,8-15-1,-10 31-33,10 3 56,-11 5-23,26-1 28,-27 4-5,15 3 11,-21 1 6,9 4-6,-13-3 0,4 1 5,-9-4 79,0 1-56,0 1 6,-22 23-28,11-11-6,-18 18-6,18-18-28,-4 25 34,8-22 56,37 17-56,5-30-22,20-6 22,-18-5 28,-6-21-28,-16 11-50,1-26 22,-22 24-241,-41-17 207,19 25 62,-46 16 0,56-1 0,-9 16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3.0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136 1 28160,'2'0'73,"0"0"-56,-2 0-1,-8 2-10,-32 35-12,13-10 6,-16 20-16,28-9 4,10-20-10,3 16 33,9-23-246,43 2-163,-12-13 398,45-11 0,-54 5 0,3-4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3.5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92 26749,'-2'0'1131,"0"0"-1041,2 0-365,47-33-3887,-35 21 4224,35-22 898,-47 28-725,-50 1-229,34 4 11,-42 23-17,49 9-11,0 24-17,5-22 22,3-5 3398,6-20-3431,14-5-56,1-1-577,32-13-532,-20 0 1204,15-10 0,-30 11 0,-5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4.1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141 6 26290,'13'-3'1254,"-3"0"-1030,-10 3-34,0 0-167,-23 0-12,3 4-11,-13 0-493,-13 27 364,32-21 225,-13 19-7,37-27-66,7 0-23,4 0-40,1-1-184,3 5 107,2 2 145,10 13 5,-16-7 96,-3 8-22,-16-12 206,-14 15-240,2-13 28,-40 16-101,26-21-39,-30 3-45,40-9-1025,-2-9-751,20 0 1860,2-8 0,1 9 0,-3 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4.8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152 9 26614,'3'-5'1126,"0"1"-964,-3 4 62,0 0-184,-3 0-12,-2 0-12,-5 1 1,-40 27-22,25-12-1,-25 17 0,40-21-5,7-6-22,2 2 44,3-3 0,9 3-22,36 1-56,-10 7 39,12-1 5,-29 18 23,-16-17 23,-1 8 49,-7-13-44,-2-5 12,-23 8-29,11-8 6,-33 6-12,34-9-22,-15 0-22,27-3 39,-1-12 0,5 9 0,1-8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5.2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 27006,'5'-8'868,"-2"2"-739,-3 6-73,0 0-17,2 56-27,1-35-12,3 44-40,-1-50-564,6 9 49,-7-15 555,5 5 0,-9-15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5.4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 28216,'0'-2'-828,"0"0"1,1 2-1,0 0 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6.3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25 26374,'0'-3'1512,"0"0"-1316,0 3-90,0 0-61,2-2-12,-1 1 1,3-2-17,-1 10-12,0 4-5,2 7 0,0 4-16,2 17-1,-2-15 11,0 10 1,-3-23-7,-2-3 24,2-3-12,-2-3-6,12-17 0,-4 1-5,19-28 6,-12 12 27,22-30-22,-23 38 11,23 11-5,-15 42-6,3 4 0,-3-3-140,-5-15-123,-8-7-585,3 14 0,-10-21 0,0 5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9:17.1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135 29 28188,'0'-16'45,"-5"4"-23,-28 23-22,13-4-5,-33 44-35,43-19 40,-4 15-16,23-24-74,20-17 40,-10-2 5,9-2 39,-11-7 17,-6-1 90,8-31-84,-13 17 106,6-36-100,-11 40 5,2-8-17,-3 22 17,1 15-17,0-4 11,12 41-22,-1-14 0,7 17 0,-6-15-11,3 20 11,-7-22-22,6 53 22,-13-55-11,-1 36 11,-6-49 16,-24 25-16,10-31 0,-25 11-16,25-20 16,-32 0 0,35-3 0,-17-2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0.5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42 26407,'4'-7'991,"-1"2"-565,-3 5-264,0 0 12,-4-8-152,-3 6 1,-7-6-12,-2 8-132,-35 38 1,-2 10 14,20-17 69,-20 23 1,16-4 47,45-34 6,7 1 28,18-16-12,-5-9 46,46-40-79,-38 15 30,3-11 1,-3-1 59,-15 14 44,5-16-128,-21 39 16,-3 5-10,-4 13-12,0 46-51,0-21-628,19 18 1,-4-4 0,-21-35-1,21 19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12.8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86 23758,'4'2'2694,"-2"0"-2408,-2-2 1164,0 0-1450,3 0 0,-1 0 6,2 0-6,-2 0 0,0-1 0,1 1 0,-1-1 0,1 0 0,2-1 0,-1-1 11,3-2-11,-2-3 0,1 0 0,-2 2 0,3-1 0,-2 1 0,2 0 5,-2-1-5,-2 3 0,1-3 0,-2 4 6,0 0-6,-1 2 6,0 1-6,-1-1-68,0-2-32,0 1 100,-16 3 0,25-5 0,-8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2.4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20 473 17272,'2'-9'6430,"0"2"-6100,-2 7 17,0 0 1547,-4 5-1816,3-4 275,-3 3-79,4-4 146,0 2-420,-2 0 157,0 4-106,0-2 94,-1 5-122,1-5 38,0 2-33,1-5 207,1 0-167,0-10-63,12-23-5,1-7 0,12-23 0,0 6-11,1-4-6,0 2-173,14-32 44,-22 52 146,3-19 0,-22 57 0,-4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5.4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 27897,'4'-4'291,"-2"0"-246,-2 4 16,0 0-61,0 5 0,0 8 0,0 40 0,0-16-33,0 39 10,0-41 12,0 15 6,0-26-7,0 6 7,0-19-23,0 1-6,2-9 29,1-1 5,4-2 0,2-3 0,1-4 11,4-5-11,5-14 0,-5 5 50,11-24-55,-16 28-12,5-7 11,-11 30-5,2 7-39,2 12-90,23 42 134,-16-37 40,27 26-34,-28-58 5,19-39-5,-21 10 42,-1-20 0,-2 0-3,-6 12 29,1-36-68,-3 61-146,1-3-95,-1 17 241,-1 0 0,0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6.0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229 6 25405,'3'0'1982,"-1"0"-1719,-2-1 1,0 0-192,0 0 35,-11-1-62,-67 63-57,41-34-27,-12 18 0,6 1 11,30-22-28,10 8 17,14-27 117,51-43-16,-36 18 11,26-31 44,-42 30-117,-5 12 0,-1 0-22,-4 9 5,0 0 28,0 25-11,-1-7-11,0 20-213,1-1-17,4-17-252,6 7 493,12-19 0,-24-7 0,-1-2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6.8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241 1 27712,'-88'30'258,"30"-11"-264,27-4-22,27-11-6,2 0 6,1 0 28,1 0 12,4 0 10,3 0-22,22 8-22,-11-2-18,13 7 24,-14 20 16,-7-12 0,-1 17 11,-8-20-11,-2-3 0,-4-1 33,-10 1 12,-1-7-73,-52-14-820,33-28 0,-8 41 0,47-4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7.7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6 25365,'0'-3'2465,"0"0"-2331,0 3 157,0 0-257,1 26-23,0-1-5,1 30-6,-2-4 0,0 2 0,0 14-3,0-3 0,0-2-3,0-13-22,-6 38 28,4-57-5,-6 18-12,7-42 17,-1-5 0,5-9-3386,2-11 3386,5-4-17,19-46 11,-12 32-44,22-35 50,-28 57-62,16 23 57,-18 7-1,8 33-5,-14-19 3033,-2 52-3223,-3-49-253,-2 30 152,1-54 302,1-3 0,1-5 0,1-2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8.2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30 124 27790,'75'-34'376,"-15"5"-315,-55 16-50,-3 2 1,-2-1-12,0 3 89,-36-4-83,18 10-12,-41 29 1,41 0-1,2 22 0,3 4-5,6-15-22,2 39 10,16-65-985,52 5-1748,-23-18 2756,35-3 0,-56-2 0,-5-1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8.6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25987,'-2'6'2089,"0"0"-1999,2-6-62,0 0-437,24 95 594,-18-71-23,11 70 34,-26-134-196,0 17 6,14-41-43,38 41 1,7 7-54,-13-9-195,56 7-1110,-88 25 1395,0 1 0,-3-8 0,-2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0:59.6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287 25 26222,'6'-4'1372,"-1"0"-1153,-5 4 33,0 0-112,1-3-101,0 2-5,1-3 10,-2 2-44,-6 1 0,-12-3-5,-2 3-1,-63 5 6,46 4-5,-45 15-7,61-5 7,-5 23 5,17-21 0,15 23 5,8-31-38,30 6-85,-11-17 118,57-24 0,-61 17 0,30-17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0.0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65 24588,'-1'-11'1580,"0"3"-580,-6-11-949,5 13 260,-5-13-289,7 18 162,0 65-182,2 0 1,0 4-12,-1-15 1,0 2-37,2 29 1,0-11-23,-3-40 435,3 12-1180,-3-23-56,1-13 868,-2 3 0,1-12 0,-1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0.9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21 24723,'-13'2'891,"2"-1"237,11-1-1089,-12 60-1277,9 16 527,-7 2-50,11-16 1305,6-63 666,-4-8 263,28-79-1395,-18 45-53,2-6 1,3 2 668,11 13-717,-7 19-10,5 2-1,-12 18-814,16 15 0,-39-20 0,10 6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0.5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68 27079,'1'-1'560,"0"0"-409,-1 1-212,11 35-225,-3-13 247,6 18 39,-9-25 6,-4-13 363,-1 0-117,0-6-196,0-2 45,0-23-101,0 7-6,15-31-5,2 25-62,21-4-795,-5 25 51,-8 8-31,-8 9 0,-16-6 0,0-1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0.7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27281,'0'6'812,"0"-2"-745,0-4-17,0 0-1113,81 63 0,-74-48 1,58 48-1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1.1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137 11 26402,'0'-6'1674,"0"1"-1512,0 5-122,0 0 4,-3 3-38,-6 17 0,1 2-6,-10 39 0,9-16 0,-4 20-65,1-1 1,0 0 64,1-9-6,0 2 1,0-5-135,1-31-28,7-12-247,-3 3-374,6-23-8000,0-1 8789,0-12 0,0 11 0,0 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1.7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26 134 26799,'21'-19'1210,"-6"4"-1216,16-1 34,8-15-11,-22 17 61,10-14-50,-26 24-28,-5-1 0,-4 4 0,-44 0 0,20 4 0,-22 1 0,38 5-5,9 24 5,3-11-6,9 46 6,2-43-67,28 21-168,-9-39-613,57-14 0,-71 10 0,22-7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02.2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12 27275,'-12'-6'717,"3"0"-655,9 6-12,0 0-44,11 57-34,4 0 84,-1 17-12,-1-30-32,-12-39 10,-10-49-22,16-15 0,-5 0 11,36 8-11,-14 46 0,35 15 0,-39-4-84,15 11-168,-29-12 252,-1 0 0,-5-4 0,0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6.4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28082,'2'19'5,"-1"3"-5,4 24-11,-3-6-6,1 17 6,-2-4-6,1-16-84,5 20 85,-3-38-63,12 6-16,-4-26-319,16-16 285,-7-2 386,19-56-72,-26 44-22,8-28-180,-14 98 11,-1-20-11,9 35-11,13-28 34,-12-14 22,17 1-11,-21-19 156,9-30-139,-14 11 61,2-64-61,-19 35-34,5-9-17,-5 31-543,6 28-134,3 2 694,-1 2 0,1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7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25 202 26379,'-1'-2'1171,"0"1"-1127,1 1-27,3-8 84,23-9-39,-14 2 10,19-9-27,-23 13 6,0-4-7,1-12 35,-5-5-68,2 5 23,-19 5-40,-10 23 6,-1 4 0,-1 5-6,7 24 1,8-9-29,-3 34 1,10-27-91,11 29 96,3-40 28,68-7 0,-54-18 0,42-12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7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33 26385,'-1'-2'1148,"0"0"-762,1 2-263,-5-13-83,3 10-24,-3-10-55,4 13 39,0 4 6,-5 40-6,4-16 0,-3 50 0,5-39-213,3 60 129,-1-54-347,3 51 162,-3-73-9562,0 13 9808,-2-31 1,1 0 0,-1-5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8.1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29 26273,'0'-3'1534,"0"0"-1383,0 3 62,0-4-213,0 2 0,0-3 0,2 1 0,14-3-168,46 8 168,-26 0-22,39 23-23,-57-5 17,3 12 28,-14-15 34,-6-1 61,-43 7-78,21-13 67,-51 12-84,52-18-68,-16-1-21,30-2-146,-2 0-359,8 0 594,0 0 0,0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8.9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271 9 26026,'5'-3'1484,"-2"0"-1209,-3 3 117,0 0-364,-3-1 0,-3 1-11,-5-1 5,-9 3-11,3 1-11,-7 2 6,7 1-6,-8 4 0,8-1-11,-24 24 5,22-13 0,-24 32-5,29-31-45,-7 21 39,21-29-27,20 7-595,52-16 342,-20-1-347,25-3 644,-44-5 0,-23 7 0,2-3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1.4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0 211 27762,'62'-19'-47,"1"-1"1,-6 5-1,-12-4 243,-22-20-39,-12 17-56,-1-12 95,-48 12-185,19 13-11,-31-2-5,8 49-7,13 26-10,-3-1-12,20 2-111,22-38 27,3-10 118,71 0 0,-56-12 0,43-3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19.7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245 13 25007,'7'-7'2447,"-2"2"-2239,-5 5 122,0 0-274,-2 0-11,-1 0 117,-57 7-167,29 2-7,-36 4 1,46 1-11,9-3-29,-5 10 29,4-3-12,-4 11 6,9-14-33,3 4 89,11-14-23,7 1 7,20-9-12,-6-2 0,8-4 84,-6-10 50,-10-14-123,-2 9 0,-10-7-27,-7 26-35,5 13 46,0 3-387,23 33-17,-10-26 409,26 16 0,-29-29 0,4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20.6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17 26329,'-3'0'1389,"0"0"-1177,3 0-72,0 0-128,0 2-12,0 5 0,2 14 0,1 0-28,3 8-364,11 17 358,-10-27 34,6 16 168,-12-33 84,0-1-151,17-67-101,-10 42-11,14-50 11,-16 62-23,2 5-38,13 13 61,-8 3-90,21 30 17,-23-20-162,6 23 201,-15-32 34,-1 4 12,-1-13 413,-1 0-402,1-7 5,27-45-40,-3 19 1,12-22-6,-15 40 6,-2 31 11,-6-3 0,14 23 6,-13-17-12,18 20-78,-20-25 84,8 27 0,-17-34 0,-3 11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1.9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164 25 26222,'4'-10'1137,"-2"1"-952,-1 7-67,0 1-23,1 0 202,-1 0-225,0 1-27,0-1-45,-12 25 0,2-3 0,-9 22 0,3-7 6,1 1-6,-1 1 0,2 0-34,-15 41-11,15-45 6,-10 29-375,17-51-6,2-6-428,-3-1 0,7-4 0,0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2.4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 25371,'0'-2'1859,"0"0"-1489,0 2 84,15 65-449,-6-38-5,13 53 6,-10-53-1,16 64-5,-12-48-5,9 45-18,-17-67-262,2 0 111,-5-9-674,1-1 0,-4-9 0,-1-1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2.8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48 26228,'-3'-6'1064,"2"0"-980,1 6-84,0 0-196,77-5 162,-48 2-1852,23-2 0,-3-1 1454,-30 2-135,6-6 0,-22 9 0,-1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3.3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1 26978,'-9'0'801,"2"0"-734,7 0-11,0 0 6,0 2-12,0 7-27,2 7-6,11 63-17,-5-34-93,4 23 1,-1-1-20,-5-27-291,6 36-191,-11-62 594,0-1 0,-1-8 0,0-1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3.9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46 26693,'-2'-6'1226,"0"0"-1114,2 6-22,0 0-29,73-15-61,-39 12 0,60-12-3425,-50 15 3369,-14 1-11,3 9 16,-24 6 62,-15 22 17,-30 0 0,-9 1-11,-11 21-23,11-26 1,5-1 3414,16 6-3387,29-24 1,9 11-23,9-11 11,48 21-11,-34-17-28,40 20 28,-61-31-101,5 2-45,-20-9-206,1-1-1748,0-4 2100,1-2 0,-2 1 0,0-1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34.7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0 406 22963,'0'2'3416,"0"0"-2363,0-2-342,0 1-677,0-7-23,0-1-5,0-18-1,0 3-5,0-27 11,6-40-5,-1 27 0,4-23 33,0 52-67,0 17 17,0 5 11,1 21-6,10 35 0,-7-14-44,17 50 33,-20-54-16,9 21 16,-14-41 56,14-12-33,-7-8-1,13-13 1,-7-2 27,32-55-21,-28 48-12,29-30 0,-41 70 5,11 27-5,-8 0-3,9 15 1,1 1-15,-1 0-199,4 5 1,-2-2-435,-13-16-198,4 19 0,-14-54 0,-1-3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45.2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8 165 24855,'-4'9'2409,"0"-2"-2118,4-7 493,0 0-778,16 4-6,-9-3 0,13 3 5,-10-4-5,0 0 0,1 0 0,6 0 0,-4-1 0,27-5 0,-20 2-11,31-7 6,-33 7-1,19-1 6,-27 5 0,22-5 0,-18 2-11,19-6 0,-18 5-23,10-1 28,-14 3 6,13 1-5,-8 1-1,27-4 6,-17 1-112,29-3 95,-39 4 17,8 0 0,-23 2-11,2 0 11,0 0 6,11-2-6,-9 2 11,10-2 17,-11 2 50,32-6-83,-13 4-1,16-4 1,-22 6-1,-10 0 12,-4 0-6,0 0 5,-3 0 57,16-3-45,1 2-29,47-1 1,11 1-11,11 5 22,-12-3 0,-2 1-259,-16 3 259,-31-3 44,-9-1-16,-8-1-5,0 0-23,-5 0-23,1 0 18,-2 0 258,3 0-253,-1-2 0,12-2-5,-2-1-18,54-3 12,-31 6 8,15-1 1,-2 2 13,-22 1 28,19 0-33,-42-1-6,22-1 0,-7 1-12,56-1 7,-42 2 5,34 0 0,-47 0 0,17-2 0,16 0 0,16-1 0,-2 2 17,13-6-17,-43 5 0,13-5-6,-24 6 6,0 1-6,46-1 6,-39 0 17,57-5-17,-52 4 0,12-2 0,-14 4-5,10 0 5,-17 0 2,32 0 1,6 0-8,0 0 5,-7 0 0,-3 0-6,-10 0 12,-5 0-6,-21 0 11,17-1-11,-25-1 5,29-2-5,-16 2-3,23 1 1,6 1 2,12 2 0,-16-1 0,-1 0 0,9 1 0,8-1 0,-30-1 0,19 0 0,-45 0 5,7 0-5,-11 0 0,56-1-5,-26-1-4,34 1 1,11 0 2,-24 4 1,-2 0-675,10-2 0,-2 0 680,28 6-869,-46-6 880,-22-1 6,8-3-11,-25 2-6,7-1 0,-8 2 0,48 0 0,-20 0 0,58 0 0,-44 0-3,3 2 0,-1 1 3,-11-1 1237,38 4-1232,-48-6 1010,3 1-1015,-1-1-6,3 0 6,-6 0 0,39 0 0,-37 0 17,64-8-17,-66 5 0,36-7 0,-50 9 0,28-2-6,-20 2 12,43-7-12,-42 4-27,28-3 27,-36 6-5,27 0 11,-23 1 0,31 0-6,-32 0 6,16 0 0,-25 0 0,16 0 0,-13 0 0,23 0 0,-16 0 0,5 0 0,-9 0 0,-5 0 0,-3 1 0,1-1 6,-7 1 11,2-1-17,-3 0 17,3 0-17,-3 0 0,1 0-101,-2 0-101,-4 0 202,-7-3 0,15 5 0,-1-1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46.6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62 0 27958,'-2'0'146,"-1"0"-112,2 2 16,-2 6-44,0 0 10,-9 23-44,2-11-11,-4 9-34,7-14-1601,3-5 1674,2-5 0,1 0 0,1-5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2.1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244 369 28289,'-25'-17'73,"0"3"-73,5 13 0,-1 1-6,-4 2-11,-26 26-5,24-11-135,-19 37 135,42-32 22,5 7 0,12-20-34,35-10 17,-18-6 28,46-28-11,-46 7 8,3-11 1,-2-3 19,-7-2 33,-1-22 1,-3-1-17,-10 19-17,4-43-11,-14 73-6,0 6-11,-2 19-22,-3 80-12,2-31-70,0 10 1,1 0-132,2-16-613,-6 41 0,7-73 0,-4 15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46.9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74 7 27466,'2'-4'705,"-1"1"-705,-1 3-453,-26 58-964,16-36 354,-22 44 0,27-57 0,1-2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48.0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26525,'14'-6'1590,"-3"1"-1472,-11 5 33,0 0-151,1 0 0,2 2 0,5 9-11,-3-1-23,6 21 12,-8-13-3471,3 13 3140,-6-15 353,0 4 0,0-11 0,0-2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1:48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 27018,'-2'-2'1019,"0"0"-946,2 2-73,0 0-342,-3 73 342,5-17 0,-5 5 0,5-51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05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0 24553,'-1'12'2101,"0"-3"-1564,1-9-55,0 0-443,2 0-5,1 0-6,2 0 11,2 0 0,2 0-22,1 0 0,2 0-1,0 0 74,21 0-84,-14 0 10,38-2-16,-36 1 6,16-1 5,-22 1 6,-2-1 11,54-3-28,-29 4 0,39-4 6,-24 5-6,-25 0 0,35 0 0,-40 0 0,26 0 0,-30 0 0,21 1 0,-21 0 0,31 0 0,-28 0-6,46-1 6,-40 0-11,47 2 89,-17 0-72,-7 1-1,0-1-5,18-1 0,-18 0 6,23 1 5,-39-2 17,-14 0-28,-10 0 6,5 0-6,-10-1 0,2 1-6,-6-1-543,2-1-1719,-5 0 2268,-4-2 0,3 2 0,-2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09.2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0 26206,'-12'6'1148,"3"-1"-454,8-5-548,1 0-135,5 0-6,0 0-5,9 0 0,17 3 0,-7 0-5,17 3 5,13 0 0,-6-3 0,11 0 5,-21-3-16,10 0 11,-22 0-3386,26 0 3386,-31 0-60,72-1 60,-55 0 0,48-1 0,-47 0 0,-16 0 0,17 1 0,-14 0 3357,9 0-3357,13 1 89,-13-1-111,14 0 16,-31 1 6,22-1 0,-27 1-22,23-1 22,-23 0 11,22-2-17,-19 2 6,24-1 0,-24 2-11,30-1 11,-32 0 0,18 1-5,-23 0 5,15 0 0,-13 0 0,25 0 0,-21 0-6,26 0 6,-26 0 0,16 0 0,-19 0 22,21 0-16,-18 0 5,23 0-11,-22 0 0,17 0 0,-18 0 0,17 1 0,-30 0 0,5-1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0.3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4 26883,'0'-2'655,"0"0"-408,0 2-208,-10 13 0,6-4 101,-14 32-112,11-17-11,-18 47-11,11-37-6,-25 45 0,24-54-6,-8 15-666,9-30-2061,5-4 2733,-7-1 0,10-4 0,2-1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0.8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28003,'23'43'39,"-3"8"1,-2 0-40,-6-6-6,3 6 0,-1-2 1,-5-19-18,1 3 7,-5-14-158,0 0-2935,-1-2-985,-1-5 4094,-1-4 0,-2-8 0,0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1.1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64 22161,'-9'-6'767,"1"2"1239,8 4-1917,0 0 678,1-2-728,2 2 385,4-2-1213,84-16 50,-58 12 206,65-14 1,-89 17 0,-1 0-1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1.8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54 24889,'3'-2'2459,"0"1"-2213,-3 1 197,0 0-432,0 2-11,0 3 0,0 4 6,0 15-23,0-10-78,0 9 72,3-19-257,24 0 95,-9-9-89,36-22 464,-36 9 230,12-21-246,-25 25 56,-2-7-247,-2 15 17,-1 1 11,0 11-5,0 4-6,0 7 5,4 16-5,-1-12-17,5 9-72,-3-20-57,1-2-117,1-3 263,4 0 0,-12-4 0,-1-2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2.2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15 23436,'-1'-8'1080,"0"2"585,1 13-1671,5 64 0,2 16-33,-2-27 300,2 29 1,0-7-755,-4-50 215,0-12 278,-3 3 0,0-16 0,0-2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2.9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8 26631,'7'-4'1417,"-1"0"-1305,-6 4-17,0 0-22,0 19-67,0 0-1,0 21-5,-2 16 0,-1-9 0,-2 10 0,-1 0-5,1-9-23,-4 44 28,10-77-40,62-6-144,9-27 4,-18 7 1,2 0-2446,32-14 2625,-28 9 0,-29 7 0,-11 4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3.1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12 26715,'-6'-5'1271,"0"0"-1231,6 5 83,-1-1-123,1 1 0,-1 1 17,4 1 11,5 2-118,52 4-95,15-4 179,-24-1 1,-1 0 5,17-2 22,-31-1 74,-28 0-57,-3 0 0,-3 0 11,-1 0-38,-1 0 10,0 3-11,-2 2 0,-13 23-5,6-5-6,-17 63-22,18-44 22,4 24 16,13-46-21,36-12 5,-21-4 0,33-18 0,-41 2 0,6-36-11,-17 21 16,-15-40-5,0 43-117,-28-14 27,17 33-1019,-29 20-263,32-6 1372,-10 12 0,24-16 0,2-2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3.7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215 11 26771,'8'-5'1428,"-1"2"-7083,-11 2 5661,-1 1 1403,-5-1-1398,-7 1 849,3 3-872,-45 29-21,39-20-34,-23 18 83,58-28-105,13 1 44,3 0 3398,3 3-3454,-6 3 45,-9-1-95,5 17 156,-17-11 107,-13 27-50,-3-25 22,-20 16-22,-1-19-1,-19 2-50,14-5-89,-14-3-168,34-5-499,-3-2-9086,15-4 9633,3-1 1,0 1 0,0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4.2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110 1 24155,'-2'9'3059,"2"-2"-2757,0-7-151,0 0-44,0 7-46,0 3-44,0 3 0,-13 21-23,4-18 6,-35 27 0,32-35 0,-18 8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5.1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235 4 28121,'0'-2'78,"0"0"-33,-17 2-39,3 4-1,-16 0 6,7 5-5,-2 2-6,0 1 0,1 2 6,2 2-6,-3 9 0,11-4-34,-1 19 56,31-22-22,-2 5-5,21-20-6,15-15 5,-19 4 17,24-26 0,-38 15 45,4-22-50,-17 28-17,0-5 16,-4 23-5,0 4 0,0 7-22,8 14-23,-2-15-803,30 8 0,-40-20 0,14-2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5.4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25 27466,'0'-14'700,"0"3"-672,0 11-426,3 60 62,-1-42-655,3 43 991,-3-57 0,-1-3 0,0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5.6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 27690,'18'-4'0,"-3"0"0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6.2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36 23159,'-5'15'3192,"0"-3"-2968,5-12 347,0 4-274,0 1-196,0 8-4313,0 3 4212,0-1 887,0 10-680,0-4-106,0-3 196,0-4-258,-1-15-33,-1-6 3391,0-3-3385,0-26-12,1 12-6,3-36 0,1 39-5,12-10-22,-4 28-819,25 3 360,-19 2 492,25 1 0,-32-2 0,9-1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6.6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27102,'-1'5'1064,"0"-1"-980,1-4-62,7 145-924,4-70 446,-6 6 0,0-6-1309,4-37 1765,-11-38 0,2-1 0,-2 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7.0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 27225,'0'-3'834,"26"-4"-828,-1 6-6,26-2-6,-16 3-167,41 46 173,-51-26 16,23 40 18,-69-39-76,-24-3 0,-6-3-288,3 0-421,-44 0-97,84-32 0,4 17 0,3-5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7.4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28210,'-1'1'45,"0"8"-39,1 17 5,0 51-11,1-26-174,2 16 1,1-1-163,0-17 336,4 48 0,-7-78 0,0 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0:33.6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9 107 27667,'-5'-3'655,"2"2"-643,3 1-7,0 0 1,26-22 5,26 5 0,6 1-22,1-13-26,6 13 1,-10 13-20,-43 20 39,-2 27-5,-19-10-17,-9 11-6,-3-20-3369,-2-4 3402,1-2 18,-12 2-73,17-10 84,44 1-17,-3-10-56,65 19 56,-61-8 16,17 38-4,-38-25 66,-15 46-5,-4-44 117,-59 33-167,32-47 10,-52 6-27,53-18-6,-27-14 0,48 19 0,-8-7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8.1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256 27 28199,'-30'-15'51,"3"3"-46,3 12-5,6 3 0,-8 3 0,9 5 0,-1 4 0,0 3-3392,-6 12 3381,2 1-137,1 14 148,10-22 34,16-1-17,6-21-85,46-19 46,-26 6 11,26-17 11,-38 10 3355,-2 0-3210,3-8 12,-11 14-179,2-1 22,-10 20-6,2 3-27,2 5-40,4 1-118,2-1 191,22 4 0,-47-19 0,7-2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8.6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52 26232,'-9'0'313,"2"0"522,7 0-791,0 0 245,0 17-283,0 5 99,0 15-138,0-9 212,1 1-95,2-20 0,24-63-84,-15 28 22,28-59-11,-28 71 6,6 0-6,-10 21 6,2 5-17,-2 7 17,9 20-17,-6-15-140,11 24-146,-14-34 286,5 8 0,-10-20 0,0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9.1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0 166 28238,'67'-22'-11,"-5"-5"6,-43 11 5,1-6 0,-7 0 28,-6 2 44,-19-5-66,2 13 0,-32 23-6,23 6 0,-19 45 0,26-30-73,-2 37 45,15-47-1787,38 14-8016,-13-30 8340,27 0 0,-37-6 0,-4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29.7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333 10 26861,'7'-5'980,"-2"0"-818,-5 5-72,0 0 50,-4 0-123,-67 26-23,30-11-16,-50 21-18,68-25 24,8-2 32,20-6-16,4 0 12,28 7-12,-11-4-12,44 19 1,-36-7 11,9 5 6,-29-8 22,-12 4-17,-1-7 39,-22 27-33,6-23 6,-35 14-23,19-23-168,-59 0-796,49-5 964,-30-6 0,58 3 0,4-4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2.0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65 125 26782,'-3'4'980,"0"0"-868,3-4 269,0 0-375,5 3-6,1-1 0,8 3 0,2-2 5,4-1 7,24-3-7,-18-3 12,29-14-6,-39 6 17,8-22-22,-21 19-6,-1-12-6,-3 16-16,-37-7 22,16 12 0,-44 5 0,35 10 5,-28 28 1,32-15 16,-14 46-22,37-42 0,15 28-5,9-38-79,43 6 28,-35-15 56,44-15 0,-58 4 0,16-12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2.7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86 26581,'-2'-4'1445,"0"2"-1311,2 2-28,0 0-83,-1 3-6,1 4-6,-1 18-11,5-3 0,2 17 0,0-23 0,-1 0 11,-5-16-11,0-3-11,1-24 5,4 5-11,13-40 17,-5 35 6,19-20-6,-20 38 0,19-1-6,-20 17 6,22 19 0,-18-6-5,10 23 5,-17-28-34,0 15 6,-7-22 28,0 9 0,-1-14 0,0 4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3.2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54 27135,'-13'0'986,"3"0"-919,10 0-5,0 0-62,7 36 5,-1-18 1,15 44-6,-9-42 5,5 9 85,-6-19-79,-6-6 6,17-39-28,-12-1 0,9-24-1,-11 20-385,-3 9-23,-3 16-428,1 0 0,-4 15 0,1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3.5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28294,'8'55'0,"-1"0"0,6 35-2676,-19-85 2676,0-3 0,-1 1 0,2-3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3.8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28182,'-1'-1'-101,"9"8"0,-5-5 1,6 5-1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4.8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81 25578,'3'-3'1988,"0"0"-1724,-3 3-141,0 0 67,4 2-162,6 20-28,-1-6 0,3 16-11,-4-7 0,-2-8 11,0 2 17,-4-11 27,-1-5-21,-1 0 5,0-3-6,1-7-22,0-2 0,8-45 6,-5 24-34,20-46 22,-12 57-447,47-7-443,-29 26-56,22 0-5148,-33 0 6100,-7 0 0,-6 0 0,-2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04.5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0 279 22571,'3'10'2335,"0"-1"-369,2-6-1764,-3-2-1,2 1 387,-2-2-487,0 0-67,0 0 111,0 0-139,-1 0-6,5-8 0,-3 3 0,20-26 0,-11 15 0,16-17 0,-17 21 5,16-16-5,-17 17 6,25-21-6,-20 21 0,8-6 0,-9 11-6,22-5 6,-14 4 0,38-11 0,-36 9 0,30-9 0,-31 11 0,37-7-5,-34 11 5,41-3-6,-40 5 1,44 1 5,-43 0-12,40 3 12,-47-1 0,20 5 0,-26-3 0,30 8 0,-23-6-5,47 15 5,-43-12 0,38 12 0,-41-13 0,35 8 0,-36-9 0,24 4 0,-29-6 0,42 5 0,-32-6 0,34 3 0,-40-6 0,4-1 11,-3 0 6,-4-1 5,5-6-33,20-28 11,-20 18 0,14-18 11,-28 30-11,-4 2 6,-2 1-6,-2 2-6,-1 0-5,1 0-6,3 0 17,2 0 0,16 3 0,-11 0 0,24 8 0,-17-6 0,45 10 0,-32-9 0,36 4 0,-42-6 17,44 1-11,-36-3 5,57 0-6,-55-2-5,41 0 0,-44 0 6,55-1 11,-49 0-6,15-1 0,-1 0-11,-14-1 0,35-2 0,-46 4 0,52 0 6,-43 0-1,40-3-5,-55 1 12,23-5-12,-23 5 0,48-4 0,-38 6 0,59-1 0,-57 2 0,45 1 0,-50 0 5,56 9-5,-51-5 0,17 2 0,1 0 0,-7-2 0,33 1 0,-45-3 0,16 1 0,-29-1 0,34 5 0,-30-4 0,34 8 0,-37-8 0,17 5 0,-25-6 0,4 1 0,16 0-5,-7 1 10,11 1-10,-5 2 5,-19-5 11,10 2 0,-18-3 6,2-1-12,-5 0 35,5-1-29,-4 0 6,4 0-6,-5 0-22,0 0-85,-6 0-413,-3-4 509,-5 0 0,5 0 0,1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5.4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243 3 27953,'-21'2'313,"-26"16"-307,23-5-6,-22 11 11,22-11-11,-15 12 0,18-8-22,1 50 22,25-47-17,56 25-33,-12-55 50,31-7 0,-41-5 16,-11 1 1,-16 4 39,-4-7-45,-3 2-11,-11-27-11,-2 28-34,-21-16 1,6 31-1586,-39 9 1630,35 3 0,-14 3 0,35-5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6.3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95 25522,'0'-5'2179,"0"0"-1944,0 5 95,0 0-313,0 6-11,2 4-1,0 8-5,7 15 0,-2-9-11,7 14 6,-6-20 5,3 5 5,-8-16 29,2 1-34,-4-13 0,4-13 0,0-3-23,22-53 23,-11 38-11,28-41-6,-27 59 17,10-3-5,-16 28 10,8 32-5,-9-12 0,7 41 0,-12-43-5,-2 16 5,-2-30-23,-1 1 23,1-15 6,4-16-6,-1 5-34,12-26 34,-9 25-16,9-12 10,-8 20 6,-7 15 0,1-6 0,-7 11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7.8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58 25113,'-13'0'2173,"2"0"-2021,11 0 744,0 0-896,0 4 0,0 13 0,0 2 0,2 12 0,0-7 0,1 0-12,2 4 7,-3-8 16,3 0-5,-3-13 16,0-2-22,-1-7-11,12-70 11,-5 39-3392,14-60 3386,-11 69 1,8 0 5,-9 16 0,20 12 5,-16 0-5,18 15 0,-18-9-5,15 64 5,-19-48 3392,8 47-3392,-18-67 0,0 3 16,-1-9-16,1-11 0,-1-1 0,21-65-5,-10 42-18,34-43 23,-28 68 0,24 33 6,-24 4-6,4 18 6,-11-22-6,-6-11 0,1 2-3415,-2-3 3382,0 0-91,-2-4-480,0-4-3692,0-1 4296,0-1 0,0-1 0,0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8.3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29 114 27018,'-6'4'1013,"2"0"-873,4-4-89,0 0-35,58-19-27,-28 6 11,41-15 51,-49 5-18,-12 8-16,-49-3-6,9 13 6,-26 5-11,21 19-1,20-3 1,-5 13-1,11 36-5,6-18 0,1 19-22,31-36-17,-8-24 39,29-23 0,2-7 0,-24 12 0,43-34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8.9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74 28166,'0'46'50,"0"-6"-50,0-22 0,0-3 0,1-2-6,1-4-27,0 0 33,1-16 17,2-22 5,9-26-16,-2 7-1,15-4-5,-10 35 28,23 2 34,22 77-62,-21-39 0,12 51 0,-41-55 0,-6-9-79,-1 1-16,-4-9 95,-4-17 0,2 11 0,-3-12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49.7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19985,'0'49'118,"0"0"2419,0-11-2537,3 6 0,1 6 5,2 4 1404,2 40-1415,-1-38 6,1 24 0,-2-52 866,-1-4-872,1-9 3392,-1-5-3414,1-7-11,2-3-224,6 0-118,-2-1 381,17-11 0,-19 8 0,7-7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2:50.1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58 25858,'-10'-5'1664,"3"0"-1384,7 5-107,0 0 197,20-2-314,47-7-56,-8 2-679,15-2 1,-5 0-1,-34 5 1,31-4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1.2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221 111 23786,'5'10'4290,"4"-2"-4139,-6-15-128,2 1 38,-33-48-61,13 38-5,-21-30-1,-9 61 6,23-3-3,-11 38 0,4 8 3,15-17-28,0 24 0,7-4 12,12-38-12,36 9 5,-19-37-16,26-10 5,-27-8-72,22-53 128,-24 41 85,13-36-107,-30 62-11,0 18 11,-2 6-40,6 51-27,-1-33 67,31 31 0,-25-52 0,18 2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2.1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 26497,'0'-11'1366,"0"2"-1215,0 9 12,0 0-152,5 29-11,-1-14 0,4 25-6,1-14-16,-2-5-101,5 18 117,-7-25 6,1 7 11,-6-20 68,0-1-79,0-7-6,2-13-11,0-4-50,14-36 56,-9 33 11,22-17 11,-9 53-5,2-2-6,-2 18-17,-1 13-78,-9-18-252,7 17 78,-13-25-579,4 15 0,-6-17 0,4 8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3.0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207 6 25970,'7'-3'2022,"-2"0"-1927,-5 3-33,0 0-23,-4 0-28,0 0 12,-15 0-23,5 4 5,-9 1-5,7 6 0,-15 13 0,11-8 6,-19 24-6,25-23 0,-8 16 0,16-19 11,0 16-11,5-20 6,21 8-1,-6-16 6,42-27-5,-31 12 5,21-29 6,-33 26-6,2-7-16,-10 15-23,2 9 28,-5 8-56,3 16-34,-2-11-758,11 6 0,-13-16 0,5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9.0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30 115 26362,'-6'0'1232,"2"0"-1008,4 0 17,0 0-202,-9 0-44,7 0-18,-7 0 40,25-5 0,2 0-9,26-10 1,7-3-9,2 2-28,17-4 0,-1 3 28,-28 8 0,25 0 5,-52 9 40,14 2-28,-15-1 50,8 4-44,-21 6-18,-4 3-5,-1 9 6,-7 26-6,5-18-11,-2 34-1,7-44-3399,1 9 3411,2-24 0,0 0 0,0-6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3.4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27538,'0'-3'465,"0"0"-426,0 1-5,0 0-12,1 1 46,-1 1-63,1 6 12,-1 13-17,0 3 17,5 75-17,-3-49-17,2 22 0,0 0-33,-1-26-236,0 35 12,-2-60-574,-3 6 0,3-19 0,0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3.4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28266,'-1'17'28,"3"6"-28,2 9 0,4 7 0,0 4 0,0 1 0,3 22-22,-2-17-3432,3 32 3404,-6-38-1389,0 39-348,-4-55 1787,-1 17 0,0-41 0,-1-1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4.0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 53 26407,'5'-13'1215,"-2"2"-867,-3 11-315,0 0-22,0 14-5,0 14 0,0 6-23,0 14 17,5-27-3482,19-2 3432,-5-21-2191,28-15 2269,-29 4 247,14-34-236,-26 28 56,-4-29-95,-10 34 6,-24-13-17,11 22-241,-37 7 11,36 7 808,-23 22 0,37-19 0,-4 9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14.8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213 21 27012,'1'-5'1098,"0"0"-1014,-1 5-6,0 0-67,-9-5-5,4 4-6,-8-3 5,-5 5-5,4 5 0,-30 32-11,26-15 6,-12 21-35,21-16 35,5-14-1,1 5 6,3-16 0,3-1 6,26-8-6,-11-1 50,38-31 6,-39 21-28,10-14-5,-24 25-1,-3 4 12,1 1-23,-1 1 0,1 0-11,1 3 0,16 29 0,-4-6-23,4 32 1,-1 5 17,-5-10-1,-1 2 0,-4-3 1,-13-18 5,-45 30 0,22-35-1694,-16 2 1,-1-7 1671,18-18-314,-25-8-7679,37-8 8015,-2-9 0,12 11 0,2 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4.1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211 13 26698,'1'-3'846,"-1"0"-723,1 2-28,0 0-22,-1 1 224,1-1-297,-1 0-11,-1 0 11,-1 0 22,-3 1-22,-7 0 6,1 0-6,-5 0 11,-12 0-11,12 2 0,-11 2 0,15 2 0,0 3 0,-10 15 0,9-6 0,-11 36 0,19-30-39,-4 27 39,10-39-62,32 4-33,-11-16-179,37-10 201,-31 1 252,24-35-95,-35 23 190,9-30-251,-25 37-23,0-4-6,-1 17 17,0 16-5,0-3-96,0 35-766,18-20-1749,-6 9 2605,15-23 0,-18-10 0,-3-2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4.7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49 25511,'0'-6'1540,"0"1"-1243,0 5 33,0 0-162,4 30-78,3 2-90,0 10 6,2-9-6,-5-21-6,1 4 6,-1-9 162,-1 0-128,-3-13-12,7-47-16,-2 15 16,4-26-5,-2 38 6,5 11-23,-3 7-6,23 2 6,-17 9-6,24 12 1,-25-3-180,12 41 84,-18-31-100,4 26-18,-11-33 219,3 13 0,-5-32 0,1 6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5.5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289 7 26250,'-1'-3'1792,"0"2"-1719,-24 0-17,10 0-22,-21 1-17,17 0 5,-24 7-22,18 1 0,-38 32 0,44-18-45,-16 27 45,28-38 11,14 4-11,3-15 0,12-2 6,-4-3 0,15-19-6,-15 13 28,11-15-40,-23 23 7,7 1 5,-5 5-241,29 13-11,-18-8-1596,28 6 1848,-28-13 0,1-1 0,-14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5.9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7 25842,'-2'-4'1607,"1"2"-1968,-3 71 394,3-38 280,-4 56-296,5-44 134,2-11-285,10 57-12,-5-52-4682,9 49 4828,-13-70 0,1 7 0,-4-22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6.4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15 25881,'4'-8'941,"-2"1"-678,-2 7-90,0 0-173,-3 27 17,2-10 56,-3 57-11,9-50-12,44 21-151,-14-55 101,25 0 6,-33-13 11,-16 5 100,-3 0 432,-10-24-527,-5 23 6,-18-15-22,2 31-152,-38 13-55,33-1 201,-28 25 0,45-23 0,-4 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37.1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236 64 25858,'6'-3'2000,"-2"2"-1799,-4 1-33,0 0-145,-4-4-12,-3 3-6,-5-3-5,-14 4 0,4 0 0,-9 0-11,-10 16-39,12 9 33,-2 1-28,34 10 51,8-28-40,39-2 40,-20-28 11,9 1 5,-20-10 28,-13 2-10,-2 8 38,1-12-78,-4 22 11,4 11 0,-2 15 12,22 58-29,-2-16-5,9 24 5,-10-31-27,-8 24 33,-7-34-23,-34 45 7,4-61-110,-20 0 0,-5-4-311,-3-10 437,-39 5 0,61-15 0,-2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5.9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182 19 26592,'2'-6'1120,"0"0"-1002,-2 6-12,0 0-67,2-3 68,-1 3-79,-1-3 39,-34 43-3459,7 6 3392,-17 23 0,19-10-683,2 33-460,12-47 1143,-8 34 0,16-68 0,0-4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4.0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5 27247,'-6'-1'689,"1"0"-605,5 1-62,0 0-27,2-1 5,5 1-709,60-1 564,-33 7-23,43 2-174,-46 18 236,-10-6 139,1 34 18,-16-29 251,-47 41-313,19-48 423,-52 16-575,53-31 163,5-30 0,15 20 0,10-22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6.4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26 21970,'0'-12'1691,"0"3"-414,0 9-1042,0-5 685,1 8-881,12 17-39,0 6 6,10 22-9,4 7 0,2 1-8,1 8-138,10 23 1,-1-3-59,-18-36 207,4 1 0,-4-8 0,-14-31 0,6 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6.9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46 28048,'63'3'67,"-20"0"-78,16-3-67,-23-2-292,25-7 180,-24 3-2953,32-11 3143,-48 10 0,5-1 0,-22 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7.2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8 26558,'-2'-4'1160,"0"0"-1009,2 4-22,0 0-4330,0 16 4201,0-2 529,15 58-529,-8-36 0,9 18 0,-13-46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7.4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 28054,'-5'3'-3551,"0"3"3551,7 11 0,-2-8 0,2-3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7.9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56 26178,'0'5'1209,"0"0"-1130,0-5-12,14 38-45,11 10-22,-4 6 6,2-13 167,-20-33-94,-2-6-29,-1-1 152,-5-18-169,1 3 29,-2-26-51,4 13 0,1-8 12,8-20-23,-3 31-11,6-16-23,-3 36-16,1 3-443,13 5 129,-9 0 364,21 10 0,-24-9 0,8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8.2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0 27981,'-9'12'16,"5"37"1,5 9-61,2-4-210,0 9 0,1-2 119,1-20-89,0-6-553,-1 5-590,-1-15 553,-1 2 1,-2-25-1,0-4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8.6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0 19291,'50'19'44,"1"0"1,33 22 2042,-54-8-2103,-11 10 1402,-14-19-1347,-9 15 908,-7-18-936,-22 7-11,2-14-297,-44 0 112,37-10 242,-15-30 0,41 19 0,7-21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9.2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 83 28182,'-23'-45'62,"5"10"-62,17 33 0,1 2-22,0 14 22,0 8 0,6 26 0,2 8-34,5 43-17,-1-12 1,0 1 22,2 9-1772,-7-30 1,0-5 1149,0-6 650,10 2 0,-11-34 0,5-20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3:59.8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289 16 26357,'10'-5'1456,"-2"0"-1378,-8 5 6,0 0-45,-10-1-22,0 1 17,-33-1-29,15 6-100,-25 24 0,0 7 56,20-6 5,-8 10 1,8-2 44,30-25 235,34 0-223,-12-18 21,48-25-27,-39 5 95,29-44-78,-42 42-6,7-18-62,-21 38 34,0 9 11,-1 10-39,0 38-5,0-16-62,4 23 95,41-12 0,-54-35 0,23 7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0.4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28244,'0'-2'11,"1"25"-11,2-6-5,2 22-79,18 29 72,-14-38 1,10 30 22,-17-53 12,-1-4 5,0-3-28,1-6 11,11-40-5,-2 15-6,22-61 0,-19 56-6,21-22 6,-22 46 6,29 48-6,-25-8 0,14 35-6,-18-33-1411,5 23-2011,-9-28 3428,3 16 0,-12-37 0,0-2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4.6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75 25735,'-1'-8'1064,"0"2"-829,1 6-16,0 0 195,0 37-386,0-23 45,1 39-73,0-41-17,0 6 6,0-14 168,0 1-56,-1-2-23,1-1 79,7-43-157,-2 20-6,14-43-5,-7 39-95,23-12 66,-20 25-128,20 3 68,-23 15-1116,33 12-901,-23-10 2117,22 6 0,-34-13 0,-4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0.9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10 176 26374,'0'2'1198,"0"0"-1086,0-2-62,28-1-50,-9-4-89,40-16 89,-34 3 246,18-44-167,-34 39 145,-39-27-202,-3 60-22,-25-3 6,17 54-6,26-25-12,0 44 7,19-49-180,36 24-33,-12-43-1401,45 2-8212,-38-23 7732,12-5 0,-29 4 1,-6 1-1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1.5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232 3 26698,'3'-1'1249,"0"0"-1058,-3 1-102,-33 3-83,13 1-6,-28 4 5,21-1-10,-21 8-6,27-9 5,-13 7-5,34-2 16,20 7-5,-6-1-44,70 17 32,-47-20-41,15 9 0,-3 1 19,-25-5-44,9 44 112,-37-41 5,-10 20 17,-4-31 106,-71 6-156,45-10-107,-12-2 0,6-5-677,29-8 778,-3-8 0,24 7 0,0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2.7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1 160 28003,'10'-1'73,"3"2"-56,8 0-17,5 0-45,4-2-73,16-12 90,-14 2 0,17-30 51,-34 21 61,3-19-45,-22 26 11,-27-5-44,11 13 89,-63 54-84,53-17-8,-3 14 0,4 2-3,17-7 0,8 28 17,14-43-40,62 8-38,-31-36-264,52-9-112,-63-2-411,19-19 0,-39 27 0,5-7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2.9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22862,'0'0'0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3.6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247 46 27298,'0'-5'795,"0"0"-661,-16-11-128,2 13-6,-15-13 22,-17 17-16,17 5-6,-19 1 0,22 16 0,7-4-73,-1 26-112,44-9 185,-13-4 51,47-39-1,-39-8 62,13-31-73,-26 26 62,1-14-101,-5 23 6,10 36-6,-2 3 0,9 27 0,3 4-12,-4-9-22,1 9 1,-6-2 16,-14-25 1,-20 23 10,-5-40-50,-69 6 45,55-14-471,-42-13 482,89-24 0,-12 9 0,24-6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4.0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35 28429,'1'-13'0,"-1"3"-34,1 6-16,-1 1-101,0 1-768,0 0 919,-2 2 0,1-1 0,0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5.2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44 26768,'-8'2'806,"1"1"-408,5-3-381,1 2 133,-1-1-155,2 0 69,8 0-64,53-11 0,10-4 0,-29 8 0,22-6 0,1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5.9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68 26396,'-12'-11'1316,"3"2"-823,31 9-465,48-5-23,-7-1-327,4-2 0,-4-1 322,-34 1 0,28-4 0,-67 12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6.8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24 26917,'2'-6'1103,"0"2"-1008,-2 4 0,0 0-72,-3-5 61,-52 1-79,28-1-5,-36 38 0,-1 13 0,30-9-20,10 41 1,16 0-26,32-43-45,16 4 1,5-7-196,4-31 285,44-21 0,-62 15 0,17-15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7.5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0 28244,'-1'50'45,"0"1"0,1 4-59,3-2 0,0 1 5,-2-3 1,0 0-3,5 35-12,-3-64 23,-1-11 6,0-1-1,-2-10-27,0-14 0,0 2-23,20-55 45,-7 34 0,18-28 0,-14 43 0,5 7 5,-7 6 40,23 32-39,-21-10-29,30 52 7,-36-45-124,10 25-62,-21-37-646,-1 6 0,1-16 0,1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5.1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49 26329,'2'0'1349,"0"0"-1130,-2 0 50,-34 31-314,20-5-1249,4 48 1031,22-46 666,53-3-33,-39-34 83,19-22-335,-36 12 151,-8-50-252,-6 39-17,-6-30 5,1 46-587,-26 18-835,12 13-678,-14 7 1247,21 3 0,11-19 0,2-1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8.0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95 160 27085,'-3'4'666,"0"0"-582,3-4-56,0 0-17,35-13-44,0-13 33,9 0 89,-17-27-38,-25 33 150,-66-10-195,36 35 2,-21 21 1,3 11 2,28 6-11,-9 31 11,36-48-61,38-7-45,-10-11 95,27-4 0,-10-1 0,-49 0 0,27-2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8.9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42 27298,'-4'-4'487,"0"1"-364,4 3-39,0 0-17,-1 33-56,5-4-274,17 48 190,-11-47 73,12 9 28,-21-38-5,0-1 5,-1-5-17,0-21-5,0-7-6,0-10 56,8-21-34,0 39 112,21-17-128,-12 39 56,18 18-46,-20 1-10,8 26-6,-12-15-34,2 21 29,-9-29-68,0 7 28,-4-22 34,0-5-11,0-8 22,7-35-23,2 11-50,30-48 73,-19 55 252,37 20-229,-41 26-43,11 23 1,-1 2-82,-12-15-747,22 28 0,-33-52 0,3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9.1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0 27678,'-14'38'488,"13"-6"-494,9 24-618,14-12 288,-5-17-66,-3-3 402,-5-11 0,-9-11 0,0-2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09.3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21733,'6'15'-92,"-5"-8"1,4 4-1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0.2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308 3 26334,'10'-1'1412,"-3"0"-1267,-7 1-44,-2 0-34,-3 0-33,-2 0 11,-29 7-34,12 0 45,-48 19-39,37-11-1,-43 34-16,52-27 0,-10 22 0,33-28 17,41 13-17,-11-17 0,43-3 0,4-4 0,-31-4 0,7-2 0,1-1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0.7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276 6 27090,'-9'-2'1053,"1"1"-991,8 1-29,-25-2-27,-5 6-12,-21 8-33,-8 23 22,18 0-235,1 7 269,27-24 22,35-5-39,-2-14 6,21-4-6,-16-3 6,9-9 16,-12 4 275,11-16-269,-23 17 11,3-8-39,-13 18-17,0 12 17,0 3-134,25 36-79,-8-27 213,52 13 0,-48-32 0,20-3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1.2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17 26631,'-5'-9'1339,"1"1"-1143,3 8-62,1 0-112,-1 8-10,1 2-1,0 10-6,0 4 1,0 6-6,0 22 0,5 13 0,2 33-6,1-31-145,5 9-190,-5-57-507,6-8 0,-11-6 0,-1-7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2.1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8 27589,'-2'-4'577,"0"0"-533,2 4-44,0 0-22,0 80-353,0-12 243,0-17 1,0 1-3874,0 21 4005,0-54 0,0 4 0,0-21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2.5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0 28250,'70'18'-109,"0"-1"1,-5-2 0,-16 2 74,-35 3-16,-11 21 50,-14-16 0,-12 14-39,-10-21-163,-18-3 0,-2-2-38,8-1 240,-45 4 0,83-17 0,4-2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2.9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0 28227,'-4'23'28,"0"5"-28,4 14 0,1 4 0,3 4-17,1 0-195,9 14-152,0-16 364,8 15 0,-11-40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5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211 14 22009,'12'0'1853,"-3"0"-37,-9 0-1401,0 0 394,-3-2-798,-3 0-5,-3-1 308,-29 2-314,15 0 989,-32 8-995,24 6-61,-5 22 44,18-12 12,6 9 11,18-23-45,13-3-212,46-21 279,-29 6 359,26-41-342,-56 32 17,0-15-56,-6 28 6,10 29-6,-2-1 0,15 45-6,-11-22-1766,-5 14 1,-1 1 1721,-2-7 19,-9 3 0,-5-4 31,-3-26 6,-53 13-6,35-31-124,-41-7-150,53-12 274,-5-29 0,21 25 0,3-14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3.5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218 65 27230,'3'-7'936,"0"1"-880,-3 6 11,0 0-28,-32-23-39,13 18 0,-35-18-73,3 73 62,20-23-6,-5 41-72,53-13 83,6-32 23,13 14 0,-6-38 61,-1-20-56,-12 5 29,8-51-34,-19 38-6,2-25-17,-8 45-11,3 36 12,2-1-79,12 44-79,-1-34 163,27 18 0,-29-37 0,13 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4.0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52 27550,'-8'0'252,"1"0"-152,7 0-671,11 80 448,-5-59 106,6 59 0,-7-79 40,0-6 285,3-10 84,26-72-202,5 34-162,3-20 23,0 83-29,-16 51-39,3 6-78,-7-10-84,-8-22 179,-4-25 0,-14-8 0,3-3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4.4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27393,'-4'46'383,"10"13"1,2 7-787,-4-12 1,2 2 349,5 22 0,1-7 130,0-18-1079,5 14 251,-8-31-1321,2 7 2072,-8-35 0,-2-4 0,0-3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4.7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21 27494,'-6'0'543,"2"0"-487,4 0-56,41 1-45,-17 0-386,57-1-1740,-41-5 2171,15-2 0,-34 1 0,-6 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5.3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273 1 25186,'0'2'2173,"0"0"-1635,0-2-264,-30 0-274,14 0 0,-27 1 6,21 2-6,-15 5-17,8-1 11,-7 3-212,13-1 168,11-3 50,2 2 22,15-3 17,44 14-33,-21-6 8,20 17 0,1 6 14,-15 2-17,20 24 0,-39-32 56,-15 2-44,-5-18-12,-20 7-5,3-20-23,-46-4-112,34-3 129,-52-18 0,65 15 0,-15-11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6.2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44 28054,'34'14'140,"-1"-2"-129,-12-10-11,6-1-45,31-5-84,-7-4-722,10-10 1,-4 1 0,-32 11 0,23-13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6.8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9 26623,'-7'-5'566,"1"2"-66,6 3-477,0 0-12,0 31-6,7 16-5,-3 15-1210,5 2 1193,-5-19 387,-2-5-953,-1 23-257,-1-35 899,0 13 0,0-38 0,0-2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7.2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1 108 19901,'31'69'179,"13"9"1275,3-21-1465,2-3 1493,4-8-1555,14-9 73,-27-17 979,21 3-777,-40-31 2788,-7-1-2973,-7-13 1258,-17-13-1275,3 3-112,-5-45 0,0-6-45,4 22-2058,0-16 0,3 11 2215,5 52 0,0 6 0,0 8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7.8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81 26323,'-2'1'1523,"0"0"-1523,2 4 0,0 1-4234,0 8 4234,0 3 876,0 14-876,5 2-2268,0 0 2273,8-7 85,18-20-79,-6-14 2257,14-20-2318,-11-30 11,-8 14 39,-2-10 3543,-9 23-3481,-5 16-3376,0 0 3336,-4 15-10,0 1-1,-6 17-28,1 23 17,20 34 0,-14-28 0,21 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8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193 27 27208,'2'-15'683,"-2"3"-543,0 12 62,0 0-101,-23 0-90,10 0 0,-21 0-5,-5 11-18,15-1-4,-25 39 4,36-24-44,22 42 0,14-49-128,49 11 66,-23-27-561,22-15 1,-22 6 0,-62 20-1,21-10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6.5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27174,'1'-6'628,"0"2"-561,-1 4-50,0 0-34,0 48 11,0-29 6,0 37 11,0-41 29,0-7 212,0-1-219,0-6 6,0-9-33,0-1 0,5-42-12,-1 28-50,7-28 56,-4 41-45,18 1 6,-10 10-56,30 12 78,-27-6-946,24 5-1502,-28-12 2465,7-3 0,-14 2 0,-3-2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8.7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9 26894,'-7'-5'1137,"1"2"-1025,6 3-61,0 0-7,-3 24-27,9 62-96,5-6 1,1 5 14,-4-21 0,1 0-611,11 28 0,-1-13-434,-9-45 261,9 16 0,-16-45 0,-1-3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9.3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0 112 27146,'9'6'611,"-1"-2"-466,-8-4 96,0 0-235,42 5 5,-19-4-11,35 2 11,-1-38 28,-35 8-22,4-18-17,-39 28 0,-14 11 11,5 6 1,0 3-7,0 5 6,-12 39-5,17-20 0,-2 57-6,23-59-577,43 25-930,-16-43 1507,29 2 0,-42-9 0,-5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19.8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245 23 27152,'2'-3'896,"-2"0"-767,0 3-68,-24-9-38,-10 7-18,-8-4-10,-26 34 5,41-10-11,-25 51 22,56-43-11,4 16-6,18-34 6,1-8 0,-7-4 11,5-11 6,-4-1 39,15-41-39,-21 30-11,7-23-12,-20 41 6,2 29 0,-1-2-123,21 47 123,15-33 0,-10 7 0,2-29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0.3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12 27774,'-11'0'179,"3"0"-118,8 0 1,0 0-34,3 56-28,1-31 0,3 44-56,9-27 62,-10-24 190,6-2-168,-12-27 50,1-48-78,2 28 6,12-44-6,-2 51 5,7-7 1,-3 24-79,76 14 73,-14 1 0,17 2 0,-47-4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1.1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 27583,'-11'10'459,"1"-2"-442,6 49-17,8-29-11,-1 45-308,15-35 11,-7-12-297,3 2 605,-9-14 0,-2-8 0,-1-1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1.3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13 27634,'-8'-7'240,"2"2"-256,6 5-68,0 0-941,-2 14 1025,3-6 0,-4 2 0,2-11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1.9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15 118 27662,'0'57'196,"-3"22"-196,1-49 0,-2 16 11,2-35 207,-1-6-190,3-2-50,-1-25-6,6 4-291,16-52 156,-4 30 163,8-13 0,0 1 129,-9 18-28,14-23 5,-25 55 90,20 36-168,-8-15-17,13 20 1,2 2-141,-6-11-56,15 18-61,-33-38 246,-7-7 0,-1-2 0,0-1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2.6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281 0 27852,'-62'11'-151,"-1"-1"0,-2-2 27,-14 16-66,71-15 190,4-5 22,6 2-22,13-6 0,2 1-929,72 12 554,-51-7 551,13 9 0,-5 3 26,-30-4 526,7 26-470,-25-22 279,-35 24-475,13-27 5,-42 8-67,34-18-95,-24-6-45,35-6-708,-4-49 0,22 62 0,3-25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3.3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 28188,'-4'80'-31,"1"0"0,2-3-8,2-13 0,-1 1 0,2-4-112,2-20-398,3 4 157,-1-16 392,4 3 0,-7-23 0,1-2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3.6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 28199,'60'-6'-4,"0"0"0,-6 1 1,-6 0-199,-6-1-1213,2-1 0,-43 8 0,-6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7.0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274 0 26379,'5'0'1484,"-1"0"-1081,-2 0-403,-2 0 17,-12 0-6,-40 0-11,14 0-5,-52 21-6,57-3-17,-15 30 28,36-27-12,32 6 12,-2-24 28,54-18-11,-42 5 50,31-32-67,-49 30-16,5-12 4,-16 24-290,16 26 0,-4-11 302,19 24 0,-20-29 0,1 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4.2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324 0 26855,'0'4'1395,"1"-1"-1362,-1-3-5,-3 0-28,-23 0 0,-13 7-9,-17 16 1,-1 7 3,-2 13 5,11-11 0,12 3-6,36 18 12,10-33 16,53 1-22,-32-27-5,40-22-7,-47 6 12,30-38 0,-35 39 0,14-5 0,-31 40-5,6 28-12,0-13-5516,36 25 5533,-23-34 0,16 7 0,-30-25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4.6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15 27219,'-5'-9'1042,"3"4"-1042,0 5 11,2 12-17,8 42-22,-3-14-372,10 26 0,1 1-250,-4-21-413,15 48 0,-25-84 0,0-1 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4.9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0 27303,'-8'37'392,"16"35"0,6 9-426,-12-31 1,2 2-1001,10 38 1,5-11 876,-4-45-56,0-5-242,-1-1-3818,-5-12 4352,1-3 0,-8-11 1,0-2-1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5.5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241 4 27342,'13'-1'874,"-3"0"-863,-10 1 0,0 0-11,-69-1-5,30 6-23,-54 8 11,59 5-151,5 45 174,30-36 44,12 22-11,10-43 90,23-29-112,-26 10 28,30-41-45,-35 37-6,8 21-22,-15 23-11,-2 20-34,6-19-151,7-15-1630,1-6 1006,6-3 0,-34-4 0,-8-1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5.8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0 28238,'-2'91'-174,"1"-1"1,-1 1-1,0-8 1,0-2-1,3-22-598,7-22-1262,-3-5 2034,-1-1 0,-3-26 0,-1-8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6.4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48 26855,'-6'2'1187,"2"0"-1142,4-2-336,87-7 213,-45 2 78,13 0 0,1-1 84,4-4 56,-8 2-107,-3 1 1,-8 4-12,6 4 6,-18 0 17,19 16-34,-38-2 0,3 39-11,-9-23-184,9 45 105,-6-51-117,7 13-347,-7-35 543,3-3 0,-5 0 0,2-1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6.6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27813,'5'24'-793,"1"-5"1,-3-16-1,-1-1 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7.2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92 0 26586,'2'7'577,"0"-1"-465,-2-6 34,0 14-34,0-6-23,-4 11-5,-1-8 146,-32 46-230,21-28 0,-3 19 0,5-1 11,17-20 12,24 21-12,-3-42-11,15 0 89,1-28-66,-18 7-23,9-20 0,-25 12 0,-10-49 0,-4 39 39,-29-36-17,14 58-27,-26 8-74,31 11-769,-4 22 0,16-27 0,4 8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7.7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27824,'4'-1'314,"1"27"-326,-5-9-27,1 33-34,1-20 45,-1-1 17,4-9 28,-3-14 61,6-2 51,25-57-129,1 10 11,7-23 12,-12 33-23,-20 27 0,1 3 5,1 13-117,14 30-11,-10-13-1534,17 31-8174,-23-42 8166,7 8 0,-13-19 1,1-1-1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28.4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213 15 28250,'-4'-8'33,"-1"2"-5,-17 6-28,5 0 0,-9 0 0,8 3 0,0 2-33,-24 14 21,20-8-77,-14 14 83,34-17-11,4 3-27,10-6-52,30 11 96,-17-6-5,46 30 5,-48-23 56,18 30-11,-34-30 100,-2 26-134,-9-28 1,-4 13-12,-3-20-23,-31 3-66,17-6-759,-46-6 0,62 5 0,-12-4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7.8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31 27443,'-3'-3'583,"1"0"-466,2 3-94,0 0-113,-6 73 28,5-48-374,-2 58 296,4-75-23,4-1 46,2-13 352,24-69-190,-17 48 162,23-47-196,-26 76 28,8 15-28,-9-1-901,3 42 890,-10-40 224,2 22-17,-5-42 17,0-14-129,6 1 1,3-14 55,20-17-106,-8 18-17,12-13 95,-6 28-73,37 46-50,-29-18 0,21 32-185,-45-29-44,-5-6-113,-1-1 342,-2-1 0,-3-8 0,0 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45.8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33 28283,'39'-2'17,"2"-1"-51,0-2-61,5-2 95,16-3 0,-21 4 0,-76 11 0,17-2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46.6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 26402,'9'-6'1164,"-2"2"-1024,-7 4 129,0 0-207,2-1 16,-1 0 1,0 1-74,-1 0-5,0 2 6,0 16-6,0-8 0,6 13 0,0-18 17,42 6-17,-19-7-17,59 20 17,-55-13-11,24 19 11,-43-15 0,3 44 0,-19-35 5,-12 33-5,-4-42 51,-37 9-40,28-14-6,-21 3-5,30-12-2890,-9-4 2890,16-1 0,-6 0 0,16 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47.4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367 0 28138,'-7'0'112,"-2"3"-90,-5 1-11,-3 5 0,-29 16-11,14-5-3,-15 17 1,-1 6-15,0 11 14,14-15 0,2 0-8,7 6-6,18 2 23,11-25-17,75 8-6,-35-33 8,17-8 1,-2-5 25,-29-1 39,12-26-56,-46 24-6,-4-5 6,-9 11-16,-20 3 16,18 5-17,-22-1 11,29 6-106,-6 4 11,13-3 101,21-2 0,-28 4 0,12-2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4:55.6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56 26614,'-3'0'1070,"0"0"-924,3 0 335,0 0-481,-1 0 6,1-1-12,-1 0 6,1 0 11,0 1 1,3-4-12,3 0 0,4-2-6,3 0-5,23-6 11,-18 5 0,14-2 5,-28 6-5,-1 3 6,-3-1-6,1 1 0,0 0 0,0 0 6,3 0-1,8 0 6,-2 0-5,4 0 0,-7 0 22,0 0-28,-4 0-6,1 0 6,-3 0 6,3 0-1,-2 0-5,1 0 0,-2 0 6,-1 0-1,1 0-5,0 0 6,0 4 0,1 1-6,-2 5 11,1 17-11,0-8 0,0 15-3392,4 2 3386,-3-15-78,2 18-213,-8-27 297,-2 5 0,1-13 0,-1-1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13.4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 1177 26788,'-2'0'689,"0"0"-577,2 1-56,0 1-11,0 4 16,0 0-33,0 1 230,2 2-197,-1-5 68,8 7-129,-3-6 0,9 6 0,-6-4-11,8 7 5,-8-7 1,14 8 5,-12-12 5,20 3-5,-17-6-22,23 0 11,-21 0-90,32 0 101,-27 0 0,12 0 17,-19 0 11,12-6-17,-12 3 23,18-8-23,-22 6 0,13-8-11,-14 8 0,23-13 0,-14 8 6,9-6-6,-12 7 33,5-10-33,-9 8 0,21-30 0,-12 14 6,4-8-1,-10 12 29,-3 2-28,-6 8-6,10-17 5,-8 16-5,14-24 6,-12 22-6,14-29 0,-15 30 0,6-13 0,-8 17 0,11-24 0,-9 17 5,10-24 1,-13 28 5,2-18-11,-2 15 0,6-34 0,-8 30 6,4-25-1,-6 34 1,0-12 0,-1 14-1,0-34-5,0 23 0,0-22 0,1 22 0,0-35 0,-2 31 0,-1-23 0,-1 40 17,-10-15-11,7 11 5,-16-24-11,10 21 0,-3-7 0,3 9 0,-13 1 0,10 4 0,-24-5 0,23 8 0,-20-7 0,20 6 5,-36-10-5,31 10 0,-31-6 0,33 10 0,-19-3 0,19 5 0,-32-2 0,31 2-5,-19 0 5,25 0 0,-17 6 0,13-2-6,-25 17 6,27-10 0,-16 15 0,18-14 0,-18 24 0,19-20-5,-18 34 5,14-8 0,1 3 0,-1-1 5,1 8-5,6-25 0,-3 19 0,10-29 6,0 7-1,-6 37-5,5 20 0,-4-8 6,7 12-6,1-58 0,0 45 0,2-41 0,2 34 0,1-39-6,3 39 6,-3-34-28,8 37 12,-5-48-500,13 14-8210,-11-25 8726,5 0 0,-11-7 0,-2-1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18.1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0 201 23836,'0'12'2274,"0"-3"-2016,0-9 599,0 0-801,2 0-34,-1 0-22,2 0 23,0 1-18,3 2 1,-2-1 11,2 1 61,4-1-16,-3-2-34,7 1 16,2-1-32,-1 0 4,27-1-16,-20-1 6,48-8-6,-42 3 22,32-7-22,-36 8 23,46-13-18,-38 9-5,40-12-5,-46 14-12,45-10 17,-36 9-28,52-12 22,-56 14-61,42-10 62,-48 12-1,47-4 6,-45 7-50,50-1-51,-46 9 73,13-3 11,-29 5-5,-5 3 22,-3-3-56,4 14 28,-7-12-247,6 14 275,-6-17 62,1 4 11,-4-11-6,-1 0-50,1 0 78,22-8-67,-9 3-6,25-11-22,-22 7 11,20-11-5,-20 11 128,31-12-72,-28 14 16,35-9-72,-30 10 0,46-7-6,-40 10 5,55-5 6,-44 5-5,16-1 5,-21 1 0,26 2-11,-25 0 0,51 8 0,-56-3-16,53 18 16,-56-14 5,62 16-55,-61-18-45,38 7 5,-41-10-67,46 0 157,-43-2 0,38-1 0,-46 0 45,28 0-39,-25 0 195,53 0-201,-52 0 163,37 0-91,-47 0 281,34 0-330,-23 0 77,71-1-77,-42 1-23,24-1 0,-42 1-6,-11 0 17,-15 0 23,5 0-28,-14 0-1,14-1-5,-2 0 34,60 0-34,-34 2 0,13 2 0,-1 1 0,-17 2 50,25 0-50,-49-5 0,8-1 0,-14 0-11,3 0 5,3-1-3386,0-4 3392,1 1 0,1-4-11,-2 3 6,6-3-7,9 1 7,-9 3-40,15-3 45,-21 5 3386,7 0-3397,-9 2-134,15-4 100,-11 2 34,17-4 11,-24 4 5,5-2-5,-9 3 0,2-9 0,-5 8 0,0-7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0.5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26413,'3'0'1092,"-1"0"-269,-2 0-823,0 1 0,0 8 11,3 8-11,7 27 0,-1-6-5,5 16-7,-5-18-178,11 46 61,-9-43-719,5 49 0,-14-74 0,-1 10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1.0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79 26368,'-11'-1'717,"1"0"-667,10 1 146,0 0-162,67-1-17,-33 1-17,54-1 0,-46-1 5,-3-3-16,46-18-123,-41 10-929,31-11 0,-62 20 0,-4 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1.3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37 25264,'66'-10'-3277,"1"0"0,-5 1 0,-16 2 852,-35 6 0,-6 1 1,-2 0-1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2.2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108 12 24783,'5'-6'2330,"-2"2"-2084,-3 4-78,0 0 219,2-1-315,-2 1 74,-11 2-146,1 4 11,-28 22-11,23-9-28,-17 41 11,26-38-50,0 22 50,15-35-235,38-8 252,-19-9-11,24-7 11,-34 0 95,0-8-16,-8 5-1,-1-4-16,-7 8 27,-24-18-66,10 17-225,-43-7 45,33 28-582,-23 14-6,33-2 745,-1 12 0,10-19 0,1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8.4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26 27090,'0'-14'1076,"0"3"-1065,0 36-6,0-7-5,0 22-100,0 1-595,0-10-195,0 1-8941,0-18 8205,0-12 1,0-1-1,0-1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3.0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261 5 25365,'3'-2'2521,"0"0"-2477,-11 2 12,-1 0-16,-9 0 16,-8 4-12,3-1 1,-35 18-45,31-8-3453,-28 31 3391,44-24 0,-4 14-2268,23-14 2252,1-9 5,8 0-39,6-10 101,-5-3-28,22-27 246,-23-7 2129,8-4-2208,-20 6 3264,-4 27-3352,4 6-12,0 7-6,5 6-11,1 4 17,2 3-11,2 2-11,7 17-12,-4-9-11,14 47 12,-19-42-7,3 33 18,-15-45-56,-58 47 38,27-39 6,-14 4 1,-3-2-17,11-14-538,-27 2 33,39-14 527,-9-11 0,29 3 0,1-7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3.7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159 7 25422,'0'-4'1808,"0"1"-1561,0 3 83,0 0-4486,-12 45 4206,5-12-33,-11 43-3,8-4 1,1 2-15,-3 9-994,-2 16 0,-1-3 994,4-31-171,-2-1 0,0-5 126,5-23 850,-6 16-2519,12-52 1910,1-6 1,1-3 0,0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4.4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14 25987,'-3'-8'1109,"2"2"-991,1 6 134,0 0 78,-1 17-196,-2 20-106,0 1-28,-1 14 12,1-3-7,1-10-5,-1 9 6,2-3-6,0-21 17,6 13-12,0-28 46,41-4-51,-20-10 0,29-7-17,-30-2-213,18-10 118,-24 12 112,9-10 0,-26 22 0,-2-1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4.7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11 112 26939,'-6'2'868,"1"0"-801,9-2 51,8-1-4319,10-6 4128,51-19-44,-28 7-236,37-23 1,-61 34 0,-1-5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4.9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0 102 26740,'60'-28'24,"0"0"0,-1-4 0,-27 18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5.6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364 0 27774,'-12'1'341,"0"0"-313,-1-1 17,-10 1-34,4 0-11,-9 2 6,-17 8-6,19-3 0,-20 7-6,3 20 1,19-15 5,-20 30 0,33-28 0,-3 16 0,11-24 28,33 6-34,0-18-16,19-1-1,-15-6-178,3-17 16,-14-3 185,15-25 0,-27 29 0,0-6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6.0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13 28255,'-1'-7'118,"0"2"-129,1 5 11,0 4 0,8 22 0,-1 2-3398,17 58 3398,-13-36-107,5 25 1,-1 0-62,-8-29-213,9 47-582,-15-84 963,0-2 0,-1-4 0,0-1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6.7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190 19 20271,'10'-7'1562,"-2"1"884,-8 6-2446,-4-1 1112,-2 1-1101,-7 0 614,-5 0-637,-52 34-4,41-17 2183,-33 26-2229,56-15 51,6-11 11,11 6-17,1-17 0,39-14 23,-28-2 11,29-21-6,-40 9 84,10-28-78,-16 30 5,3-9-22,-9 27 67,-1 38-55,1-15-7,3 77-5,3-55-20,7 15 1,2 0-31,2-12 5,8 18 22,-17-39-10,-33 3 22,6-13-34,-51 14 45,36-23-269,-31 2-179,48-12 448,-6-7 0,23 5 0,0-4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7.4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85 178 28132,'56'-51'11,"-4"1"-5,-40 36-1,1-6-16,-8 3 11,-3 8-11,-1-3 17,-4 9 27,-26 2-27,11 0 22,-48 23-23,42-6-5,-27 50 0,37-30 0,-3 51 0,13-57-95,48 17-67,-14-44-958,63-18-3350,-46-2 4470,13-13 0,-39 18 0,-8 4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8.3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233 1 28087,'-45'1'163,"10"4"-135,-27 67-28,35-19 0,0-9 0,3 2 0,14 40-6,7-49-39,49 29-39,-19-54 84,30-22 0,1-6 0,-27 6 0,34-29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8.6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 27365,'0'-8'162,"0"2"-677,0 6-264,0 0 1,0 0-1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8.9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125 10 25702,'4'-5'1702,"0"0"-1551,-4 5 325,-33 20-431,18-6-28,-25 19-12,23 2 1,5 4-6,1-1 0,7-6 0,4-15 6,12-2-6,0-7-146,50-7 73,-30-9-3408,38-18 3486,-47 3-1415,6-45 1443,-20 38-83,-35-31-476,-17 54-510,-8 2 1036,8 15 0,33-2 0,4-2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49.9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79 25651,'-12'0'1876,"2"0"-1657,10 0 44,0 0-224,0 2-5,0 3-12,0 12-22,6 14 6,-2-5-6,6 4 0,-4-18-34,1 5 17,-5-8 6,2 2 11,-4-8 84,0-2-78,0-6 5,0-22 0,0 3-17,6-28 6,1 25-5,17-10 5,-13 27 11,22 31-5,-18 6-18,4 12 7,-9-19 10,-8-14-5,-1-4-5,-1 0 5,0-7-45,5-36 23,2 15 10,24-40 12,-15 50 6,14-7 0,-20 26 38,23 36-32,-17-21-169,18 31-90,-28-42-2144,0 3 2391,-6-10 0,0 0 0,0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0.4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3 26553,'-3'-2'1086,"0"1"-929,3 1 56,0 0-146,0 10 6,2 15-51,1 4-5,16 55-17,-8-44-62,16 48 6,-19-63-67,2 12 17,-10-28 106,-15 2 0,22-9 0,-9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0.8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44 27762,'-1'-11'454,"3"-2"-443,15 10-5,8-5-6,14 3-11,-9 2 5,8 11-16,-17 16 10,0 3 12,-13 3 6,-44 11-6,17-26-3392,-40 16 3370,42-28 22,0-11 0,15 5 0,6-8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1.3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59 28199,'5'48'45,"2"-9"-34,24-25 0,14-23-5,-7-9 0,-2-13 10,-26-17 1,-7 28-6,-1-10-22,-2 26 17,2 50-6,2-19-275,23 62-217,-5-65-356,23 12 0,-47-36 0,-3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2.0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11 24979,'-10'-6'2296,"2"2"-2061,8 4 297,0 0-487,0 7-11,0 7-34,2 11 17,3 8-12,2 5 1,13 52-6,-8-32 0,7 35 0,-10-46-79,5 25 18,-6-30-3460,3 17 3359,-8-36-29,0-3-1069,-1 3 1260,-1-12 0,0 3 0,-1-14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2.5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1 166 27841,'7'0'224,"1"0"-135,64-8-89,-32 0-22,47-8 11,-26-16-12,-26 11 23,13-11 12,-31 17 10,-4 0 0,-5 6 34,-3 1-50,-4 6-12,2 8 18,1 3 4,14 38-16,-3-8-5,7 15-1,-7-24-22,-5-13-28,0-4-168,3 0 17,-5-7-641,4-2 0,-10-2 0,3-2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2.8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 27387,'-3'4'-515,"5"1"-838,2 15 1,-3-20 0,-3-2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3.6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42 25247,'0'-4'2795,"0"1"-2783,0 2-1,0 1 0,13 37-39,-6-17-6,10 28 12,-9-28 5,3 0 84,-5-6-27,0-2-40,-2-33 5,-1 4-33,16-61 28,-9 47 0,19-26 17,-20 56 22,16 38-39,-14-12-17,29 37-50,-21-48 67,28 4 0,-34-18 0,6-3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4.3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211 39 26575,'8'-6'1462,"-1"1"-1345,-7 5-38,-9-4-62,-8 3-17,-5-2 0,-6 3-28,-24 19 0,25-5-129,-25 39 123,43-26 29,0 16 5,21-22 0,1-10 0,12 1 33,16-10-10,-15-5 33,20-16-45,-31 2 28,1-43-17,-13 32 23,-2-28-17,-1 39 51,0 0-79,0 12 11,4 42-6,4-10-5,23 67 0,-9-48-8,5 10 0,-1 0-4,-4-5-8,-4 13 1,-4 1 19,-10-17 11,-17 42 1,-4-65 16,-49 17-28,36-28-997,-29 6 997,48-24 0,0 3 0,11-4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9.3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 26301,'0'-5'1428,"0"2"-1428,11 8 0,-9-4 0,9 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19.3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314 0 27527,'-55'13'347,"23"-5"-347,-28 6-420,-1 13 303,35-16 10,-19 13 214,56-18-85,1-3 79,14 3-17,41 22-67,-35-8-17,28 15 0,-50-14 33,-8-10 175,-33 22-186,14-20 28,-49 15-145,25-25-398,-4 1-2089,13-8 2582,20 0 0,6 0 0,1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5:55.8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143 50 24239,'-11'3'2538,"3"-1"-2113,8-2 539,0 0-959,-3 0 6,1 0-11,-17 7 6,-15 16 0,8-10-1,-5 10 1,26-20 5,3-1 6,0 0 56,2-2-73,0 1-230,87-32-173,-35 13 403,17-7 0,-2 0 0,-26 11 0,0-1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6:18.8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174 0 28317,'-9'11'-23,"2"-3"23,-2 3-5,2-3-6,-1 0-6,0 0-6,-2 0-481,-21 10-2391,8-5 2895,-15 6 0,24-13 0,4-2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6:54.6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10 160 26609,'-5'0'1097,"0"0"-929,5 0-56,0 0 191,8 0-275,-1 1-17,62 2-11,-34-1 3,19-4 0,0-1-3,-16-2-6,44-11 6,-48 10-11,65-3 11,-60 6-45,61 0 45,-67 2-6,65 1 6,-56-2-6,19-1 1,0-1 5,-19 0 0,41-6 0,-54 7 0,62-3 0,-50 5 0,43-1 0,-56 2 6,35-3-6,-29 3 0,53-3 0,-56 3 17,36 0-12,-36 0-5,63 0-5,-53 0 2,13 0 0,1 0 9,-5 0-6,8 0 0,-16 0-12,20-5 12,-25 1 0,41-5-5,-47 4-46,35-6-5,-35 5-621,44-9-387,-51 9 1064,16-4 0,-33 7 0,-3 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05.2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1 285 25326,'0'-2'2100,"0"0"-1562,0 2-348,0-1-184,0 0-6,0 0 6,0 0 10,2 1-4,1 0-12,1 0 0,2 0 0,4 0 0,-1 0 0,4 0 5,-1 0-3402,36-4 3391,-22 2-16,51-4-1,-47 4-10,60-4 27,-51 1-11,12-1 0,1-1 1,-19 1-24,35-5 29,-43 8 11,51-6 0,-43 4-39,62-4 22,-56 5 17,14 1 0,-21 2 0,25-5 0,-25 3 3375,41-3-3375,-47 5 0,12 1-3392,-19 0 3392,0 0-2257,71-9 2257,-48 4 3,17-2 0,5-1-3,29-2 0,-25 2 5,25-3-5,-67 8 2269,29-4-2269,-30 5 39,44-4-39,-44 3 3403,54-4-3397,-52 5 5,49-2-11,-53 2 28,19-2-17,-24 0-5,10-4-12,-7 3-5,78-1 11,-45 3-11,27 0 0,0 0 11,-23 1-6,12 0 0,-2 0-16,-23 2-96,53 0 29,-53 0-1,12 1 1,0 0 77,-7 0 12,5 1 0,-3-1 0,-15-1 0,12 0-44,25-2-169,1 2 179,1-2 56,-16-2 1,-4-1-29,-11 1-646,19-4 0,-1 1-2149,-23 3 2801,23-1 0,-53 5 0,-4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06.7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26 146 25987,'-13'-7'924,"3"1"-644,10 6-117,0 0 21,-1-8-38,1 5-68,-1-6-72,1 8 61,3 1-50,0-2-17,4 0 39,9-2-16,0 0-12,18-3-11,-5 1 0,0 1 0,22-1 0,-27 3-23,47-3 1,-43 5-56,43 0 61,-40 1 6,47-1 11,-47-1-23,49-5-10,-46 2-197,55-2 230,-52 5-17,58-2 23,-62 1-6,34-3 0,-41 3 0,8 1 0,8 1 0,-4 1 0,33 0-151,-4 0 111,-10 0-72,28 0-44,-43 0-10,18 0 1,1 1 165,-11 1 50,14-1 1,-2 0 72,-22 0 73,54-9-196,-67 5-67,18-7-174,-38 8 241,-1 0 0,-6 1 0,0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37.2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238 1 26306,'5'0'1048,"-1"0"-897,-4 0 162,0 0-217,-2 3-57,-1-1-6,-3 4-21,-1-1 4,-1 3-16,-2-1 34,-16 15-28,8-6-6,-15 14 0,-8 15-6,15-14-11,-16 33 0,28-31-111,3 62 105,17-56 6,49 34-27,0-81 32,21-2 1,-24-23-6,-18-5 1,-4-2 16,2-5 8,-4-10 0,-5 1-8,-16 18 28,-29-30-11,1 46-11,-75-7-101,58 22-2796,-40 13 2891,65 3 0,2 3 0,8-6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38.1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42 24055,'0'-9'1367,"0"2"-830,0-3 107,0 10-409,0-9-33,0 11 666,0-2-840,0-3-11,0 2-34,0-2-22,0 2-224,0 1 123,0 3 39,0 4-50,-3 3-113,-1 4-1523,-4 6-8044,1-5 7424,-2 4 1,5-13 0,2-1-1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39.0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281 0 28126,'-10'0'84,"-2"2"-78,-20 15-6,8-3 0,-28 22 6,24-16-6,-35 27-6,42-30-5,-16 14 0,35-29-12,2 0 12,2-2-79,49 4 29,-26 0-107,49 13 134,-54-5 23,10 21 11,-22-17 78,0 26-61,-8-25 28,-8 19 11,-1-21 174,-39 20-202,26-24 39,-33 11-67,40-21-39,-5-7-23,14 5 62,-9 2 0,12 0 0,-7 6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39.4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68 25410,'0'5'1361,"0"-2"-1070,0-3-83,0 0 4,6 7 432,1-6-599,3 3-3409,1-17 3370,-2-8-17,1-8-6,-4 11-28,-3 11 0,-6 15-1484,-8 29 1529,4-18 0,-3 11 0,8-25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0.2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5 26407,'-13'-3'1249,"3"2"-1064,10 1 28,0 0-174,-1 50-34,5-24 7,-1 43-7,7-37 1,3 14-6,-4-13 0,6 22 5,-11-34-27,2 13 5,-6-28-61,1 2-73,-1-8-697,-10-33 0,12 36 0,-6-21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0.5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219 4 23926,'2'-2'2442,"0"0"-3441,-51 14 1145,26-6-12,-39 8-28,26-2-106,15-6 465,-6 3-516,22-6 360,7-1-309,8 1-408,48 12 83,-14 1 291,22 5 17,-34-4 17,-15-6 1116,-3 5-1015,-7-7 498,-51 10-587,19-14 10,-58 6-22,57-10-773,-17-3-1344,34-3 2117,-3-3 0,12 2 0,0 2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0.9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25 100 26553,'-11'-7'1501,"1"2"-1423,10 5 45,1-15-117,9 5-6,6-13-51,28 6-10,-5 6-23,14 2-34,-16 7-649,32 34 767,-41-18 17,1 49-17,-59-34 185,-31 19 296,15-29-419,7-5-45,26-15 5,42-8-72,-11 6-135,39 1 118,-28 12-275,24 44 280,-36-24 370,-9 60-212,-25-60 111,-31 30-101,13-41 45,-18-6 1,-1-5-124,11-7-124,-42-28-2597,76 10 2693,1-11 0,8 26 0,0 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1.6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114 12 26390,'0'-6'835,"0"2"-606,0 4 180,0 0-308,-18 14-17,3 3-67,-11 8-34,4 26-22,15-27-73,17 25 112,10-39-118,70-29 118,-46 1 84,2-10 0,-5-3-22,-22 8 11,-20-21-202,-51 32 67,3-4 12,-19 18-51,33 3-3554,5 4-1033,1 9 4688,12-6 0,4 1 0,11-9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2.2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144 21 26150,'4'-7'1416,"-2"2"-1180,-2 5-147,0 0-22,-2 3-16,-4 4-3404,-2 4 3387,-4 6 27,-18 40-162,20-26 107,17 20-45,15-45-73,36-23-101,-8-18 3779,-5-10-3337,-11 2-184,-22 12-23,-46 16-22,8 9-70,-27 13 0,-4 4-193,9 0-585,-41 19 0,86-29 0,7-3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2.9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 27348,'0'-10'778,"0"2"-716,0 8 28,0 0-62,0 39-28,0-10 0,1 37 0,4 2 0,-1-12 0,3 15-40,0 10 7,-3-33 10,1 17-201,-4-36 84,1-16-4811,7-17 4951,-3-12 0,3-5 0,-7 9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3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6 25522,'5'-3'2000,"0"0"-1855,-5 3-44,0 0-39,-3 0 10,-3 3-10,-5 3 0,-14 10-23,-13 9-39,-45 24 11,23-13-39,1 31-541,119-38 1,21-2 311,-28 19-679,35-22 1,-12-8 935,-66-12 0,-9-3 0,-1-3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5.2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312 10 28244,'5'-5'39,"-1"0"-22,-8 5-11,-3 0-6,-7 0 0,-3 4-2708,-5 0 2708,-4 5 0,-47 15-6,35-9-16,-43 16-6,62-21-151,-1 14 179,26-13-17,39 24-28,-8-18-218,43 18 134,-41-18 17,21 19 112,-41-21 3089,-8 29-3028,-24-29-10,-13 13-35,2-15 7,-3-1 184,-47 6-196,40-11-16,-32-2-74,58-10 79,2-4 0,5 6 0,1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5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25 26547,'11'-13'1299,"-3"2"-1164,-8 11-68,0 0-33,2 23-34,29 48-51,-17-24-800,26 36 308,-32-71 543,1 1 0,-8-14 0,-1-1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5.8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11 27656,'-3'-6'526,"0"1"-514,3 5-12,-2 1 0,2 0 0,-2-1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6.3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9 27656,'-1'-5'95,"0"1"-16,1 10-12,0 5 0,0 8 11,6 37-72,-1-18 5,5 24-11,-3-29-3392,1-2 3387,-1-4-35,4 10-934,-3-16-1759,1-2 2733,-6-20 0,-2-5 0,-1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6.9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0 26441,'-2'0'1120,"0"0"-913,2 0-173,-1 58-6,3-25-17,4 66-6,0-55-10,4 12-68,1 0 90,-5-32 0,3 13 44,-4-48-111,-1-2-258,22-47 302,-11 32 101,35-27-67,-29 56 12,23 17-12,-27 8 106,11 31-61,-18-34 201,-11 17-263,-11-35-39,-33-2 0,20-10-5,-15-4-51,24-1-185,2 1-84,8 5 353,1 2 0,5 4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1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42 27454,'0'-23'880,"0"5"-880,0 18-6,0 0 6,0 9 0,0 21-6,0 41-10,0 12-108,3-3 1,-1 0 56,0-7 30,1-17 1,-1-7-171,-3-25 129,1-13 78,-1-3 0,1-9 0,0-4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7.4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40 153 27774,'72'-43'-6,"-14"5"6,-48 26 22,-2-5 62,-11-1-56,-4 4 6,-9 4 22,-4 9 190,-33 27-212,25-9 5,-23 49-33,42-32-6,36 46-34,-4-56-319,63 13-571,-46-44 924,22-5 0,-44 3 0,-6 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7.8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52 26810,'-1'8'1356,"5"38"-1356,2-25 0,5 28-6,-4-34 56,-3-7 23,-8-14-56,1-3-17,-3-10-6,28-40 6,-6 34-16,22-30-824,10 42-264,-24 8 1104,16-3 0,-35 8 0,-1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8.2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196 4 26603,'7'-2'1389,"-1"0"-1221,-6 2-56,0 0-67,-32 7-40,14 1 7,-26 7-1,-3 27-11,23-17-6,-15 45 6,34-48 17,35 19-28,-11-35-163,39-4-179,-30-14-1427,7-6 1780,-13-4 0,-11 10 0,-3 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9.0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25 26620,'-6'-14'1243,"1"3"-1097,5 11-29,0 0-4334,0 8 4245,0 15 837,3 4-865,15 68-6,-6-45-22,10 43 11,-13-57-106,4 16 134,-6-29 3532,5-5-3554,-7-33-179,15-53 72,-8 25-100,19-36 151,-19 56 67,22 21 106,-20 17 146,25 39-241,-23-30-576,21 22-2253,-24-36 2818,9 3 0,-18-13 0,-1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9.5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196 1 27387,'-46'31'278,"-1"0"0,-4 19 1,14-3-257,31-18-5,-3 25-17,27-51-23,15-12 7,-7-1-46,27-35 62,-28 14 45,14-45-28,-30 50-12,1-13-5,-10 36 6,0 43-12,0-21-3102,34 36 3108,-17-42 0,19 0 0,-28-13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49.9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 28026,'-2'11'268,"-1"6"-268,3 13 6,-1 8-6,4 41-17,6-12-885,3-6 1,1-4-5322,1-9 6223,5 3 0,-19-50 0,0-1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0.1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68 27477,'-3'0'683,"0"0"-661,3 0 46,0 0-68,90-30 0,-34 11 0,1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0.6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 26654,'5'9'1310,"-1"-1"-1092,-4-8-195,0 0-23,17 0-219,40-9 141,-22 7 28,22-6 66,-51 17 24,-6 2 200,-44 50-200,19-27-7,-8 9 1,2-2-34,15-14 17,-3 9 22,87-37-39,-27-7-28,57-9-39,-48 1 67,4-3 0,-39 15 0,-3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1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312 393 26922,'12'7'1199,"-2"-2"-1126,-10-5-40,0 0 57,6 4-73,-5-3-1,5 3 1,-38-4-17,10-2 0,-28-3-5,-11-21-7,24 5 7,-19-19-6,27-29 5,15 22 0,-1-31 6,37 22 0,-7 26-5,36-6 5,-30 33-6,12 33 6,-27-8 0,-18 26 0,-11 6 6,-13 13-4,6-19 1,1-1-378,-5 10 375,20-23 17,30 9-12,4-23-5,50-1-5,-20-32-4655,18-22 0,0-9 4660,-12-2 0,-7 8 0,-8 2 0,-30 19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2.5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25 26922,'-4'-6'997,"0"2"-745,3-3-235,1 6-11,-1-6 78,7 74-79,0-29-2,1 18 0,0 2-3,2-9-79,11 48 7,-15-66-3950,6 17 4022,-17-55 0,3 2 0,-1-1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1.8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 27617,'26'5'168,"-1"-1"-135,-6 2-10,2-2-4258,5-2 4213,19 0 349,34-8-411,-25 3 123,16-6 219,-54 6-202,-5 0 95,-4 2 3297,-6 1-3185,-2 1-229,-3 3-12,-24 29-22,4 0 0,-11 15 0,13-13-39,6 24 28,11-32-34,13 28 28,10-45-156,39-1 150,-30-13 46,34-25-23,-46 8 28,7-39-6,-20 33-67,-24-36 45,9 44-212,-45 1-393,31 34 62,-13 5-113,27 1-192,17-11 0,-9-4 0,5-3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2.9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60 26838,'-14'0'768,"3"0"-528,11 0-184,0 0-22,127-34-107,-79 26-50,39-5 0,-5 8 95,-48 20 39,16 45 56,-40-30 118,-29 38-174,-4-44-129,-20 2 1,-4-2-152,10-8-207,-25 9-372,53-24 0,7-1 0,2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3.4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33 221 26990,'-1'5'644,"0"-2"-622,1-3-22,0 0-34,49-23-66,-11-4-46,27-12 297,-22-30 208,-62 42-270,15-17-16,-43 49-28,23 10-12,-2 7 18,-11 15-34,11-6-1,-6 19-16,21-23 28,46 10-39,-2-26-504,33-16 0,4-8-2700,-11-5 2536,-2-4 1,-12 2-1,-37 16 1,-11 6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3.8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0 28317,'-9'87'33,"3"-10"-2883,16-23 1,4-3 2810,-3-2 5,3 2 0,2-4 1007,-3-21-1752,-4-11-3918,1-2 4697,-6-12 0,-2-1 0,-1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4.1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82 27611,'-7'5'549,"2"0"-465,5-5-62,0 0-722,89-28-1927,-53 14 1776,17-4 1,-4 1 0,-32 8 0,-7 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4.5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59 160 27712,'80'-24'246,"-12"0"-279,-38-25 55,-17 28-22,-2-20 163,-84 51-51,23 6-73,-37 7 0,49 10-22,26 0 11,17 21-28,9-16 5,17 4-5,6-22 0,-7-8-470,51-18-1664,-43-7 2134,29-16 0,-52 15 0,-4 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4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77 28283,'16'48'0,"1"1"0,9 27 0,-25-75 6,-2-15 5,-7-12-5,-2-31-12,2 2-3392,6 9 3398,11 22-448,45 20 448,-19-6 0,16 5 0,-35-5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5.4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226 0 27650,'10'0'471,"-2"0"-2281,-8 0 1838,0 0 567,-23 10-578,-50 22-17,30-13 279,23 17-346,41-33-141,65 28 231,-64-17 1193,9 37-1188,-36-33 67,-36 20-78,1-27-17,-25 2-6,28-10-11,7-3-112,16-2 6,7 0-168,2-3 291,6-3 0,-2 9 0,1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6.0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 77 27443,'3'0'751,"0"0"-656,-3 0-73,-5 24-11,1-9-11,-3 21 12,6 11-12,6-26-12,39 15-38,-5-48-34,39-26 84,-45 6 17,0-12 5,-30 26 62,-6-9-73,-5 9 6,-48-18-17,22 25 0,-33-6 0,39 15-537,-16 36-824,26-17 1361,-10 26 0,28-32 0,0-5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6.5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75 27454,'4'5'325,"0"0"-213,-4-5-101,0 0-27,28 60 4,-18-37 35,23 52 50,-29-63 117,-1-48-196,4 9-11,8-24 1,6-1 94,10 19-44,15-18-12,-21 46 1,-9 8 5,2 3 22,32 27-50,-25-16-28,26 20-22,-42-28 50,1 4 0,-8-9 0,-1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4.8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0 27488,'-8'0'594,"2"0"-499,6 0-56,0 0 11,-2 0-33,2 0 0,-3 4-11,3 5-1,-3 69-5,2-29-1721,0 30 0,1 1 1670,0-27-106,0 1 1,0-6-219,0-25 375,-5 7 0,4-20 0,-4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2.2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84 27561,'12'7'655,"-3"-2"-649,8 50-6,-11-34 0,13 48-6,-17-51 0,1-3 18,-3-8 16,0-15-6,0-40-28,2 13 6,3-31-39,17 9 34,-10 30-40,12-12-62,-12 42-33,1 3-190,3 5 330,22 2 0,-42-10 0,10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5.6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79 26474,'-1'-6'874,"0"2"-723,1 4-14,0 0-47,0-6 174,0 3-208,3-4-11,4 3-22,6-1-12,61-14-11,-33 9-39,16-3 1,-3 12 88,-27 50-38,9-21-7,-54 50 1,-3-48-1,-11 9 1,-11 3-6,22-22-6,-10 10-5,28-26 11,3 11-11,0-7 56,40 29-45,-15-22-6,33 15-16,-25-20-157,27 12 128,-28-10-167,21 11 139,-43-19-3096,7 1 3175,-11-8 0,0 3 0,-4-3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6.0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25 27191,'-13'-14'935,"3"3"-873,10 11-51,0 0-777,9 78 766,-4-44 77,4 24 0,1-1-88,-4-27-17,3 14-364,-7-19 392,-11-10 0,6 2 0,-6-13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6.3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59 27404,'-2'-3'229,"54"-8"1,24-1-381,-16 5 81,13-4 0,-4 1-148,-38 8 218,-20-1 0,-12 5 0,0-1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7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227 13 26138,'1'5'1529,"0"-2"-1338,-1-3-68,0 0-11,-5 0 61,-33 21-156,15-9 0,-41 47-23,46-32 6,-10 24 0,22-27-5,4-1-12,0-2-22,7 2 39,3-10-34,34 0-16,-12-13-57,55-34 119,-55 15 116,26-59-111,-50 47-6,1-44-5,-13 49-12,-41-12-10,15 32-99,-21 12 0,-1 6-70,14 0-67,-27 16-425,57-22 677,7-3 0,4-2 0,2-1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17.9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300 17 25858,'7'-7'1809,"-1"2"-1602,-6 5 73,0 0-240,1-2-12,-1 2 11,-3-2-28,-4 2 0,-6 2-5,-4 3 5,-2 2 17,-29 11-28,21-8 0,-18 8 0,26-7-6,8-3 6,-3 8 0,8-7 0,1 3-5,2-3 5,1 0-11,1-4-6,8 6 17,5-6-3409,8 3 3387,4-3-870,49 22 887,-39-13-6,38 22 11,-58-24 0,5 21 22,-13-17 3096,-20 33-3096,-2-31 1216,-36 22-1215,19-27 22,-54 7-45,50-13-90,-38-12-28,61-2 118,-7-12 0,19 13 0,-1 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7:59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0 467 28278,'1'-1'61,"0"0"-61,-1 1 11,3 52-5,-1-28-6,1 40 6,-1-40 5,-1-10-6,0-1 12,1-10-6,3-1 1,8-5-21,35-34 1,11-14-9,-14 11 0,3-4-13,7-7 0,6-6 1,-5 2-1493,4-7 0,-6 2 1522,-5 3 0,-6 5 0,5-5 0,-24 22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2.6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8 554 23478,'0'24'4609,"0"1"-4435,-3 23-169,2-23 1,-3 7 56,4-34-62,0-10-105,24-46 0,20-30 1,-5 10-70,-14 28 1,1-1-67,8-14 0,8-13 0,-1 3 0,-10 20 0,2 7 1,2 0-1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3.7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1 444 27275,'0'72'773,"0"-13"-711,0-53 50,0-1-96,0-3 12,0-1-11,0-1 11,0-2-28,0-7 0,0-8 0,3-12 0,2-12-1724,6-11 0,1-4 1707,5-19 11,-4 16 1,0-3 8,1 3 0,-2 6-14,0 6 5,33 20 0,-27 59-11,4 13 1,-1 2 3352,-5 2-3633,-3 3 0,-3-1-78,-4-7-319,1 33 694,-9-39 0,4-27 0,-2-1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4.2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8 129 27309,'-4'-4'453,"0"1"-453,4 3 152,0 0-74,36-5-61,-12-2-12,34-7-49,-4-8-68,-11 4 5,10-3-178,-7 5 229,-21 7-992,12 1-268,-27 7 1316,3 1 0,-9 0 0,0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4.7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65 25942,'1'-1'1417,"0"0"-1226,-1 1-102,-4 24-66,2-11 10,-2 20-22,13 4-39,-1-18-39,50-10 112,-35-20 173,45-57-61,-53 28-45,6-16-112,-16 38 6,-4 14 11,-1 13-17,0 7-101,17 51-56,-7-38 157,42 27 0,-38-51 0,19-5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2.7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95 26637,'-10'10'817,"3"-3"-621,7-7-33,22 0-163,-5 0 0,21 0-3409,-11-4 3314,0-1-157,7-9 532,-38-32-39,-15 29-197,-26-8-44,-7 59 0,31-2 0,7 16 0,13-25 12,33 12-18,-10-24-911,28-3 1,5-5 916,-9-9 0,27 0 0,-59 2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5.0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 28143,'-2'-2'151,"0"5"-151,2 10-5,6 77-29,-2-33 34,-1 20 0,2 15 0,-2-47 0,1-71 0,0 51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5.3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28 105 27062,'-15'0'728,"3"0"-644,12 0-56,70-14-61,-37 3-85,56-13-89,-55 9 207,25-6 0,-35 13 0,16-4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06.0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181 52 27746,'-28'11'532,"2"1"-521,3 9-11,3-2 0,-3 6 0,-3 15 0,12-16-6,-4 15-5,15-12 5,4-14 1,16 5 5,1-16-17,27-21 0,5-8 17,-7 3 3,7-13 0,-4-2 14,-25 8 39,3-28-45,-18 31-11,-4-10-1406,-71 37 1406,28 7 0,-32 3 0,52-1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28.7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0 368 24223,'1'-7'3237,"5"2"-3125,-4 5 218,14 0-240,-5 0-73,6 0 5,42-7-16,-33 5-4,28-5 1,0-1-3,-20 3 0,34-6-3397,-33 7 3397,-11 2-6,48-4 6,-23 2 0,14-3 0,-18 2 0,0 3 0,-14 1 0,11 1 0,4-2 3387,-22 1-3387,24-3-3404,-22 4 3404,-6-1-5,31 1 5,-25 0 0,14 0 0,0-2-6,-23 2 6,33-2 0,-33 2 0,23-1 0,-21 0 3314,26-3-3314,-28 2-11,17 0 11,-26 2 16,20 0-16,-12 0-5,38-1-1,-29 1 6,15-1-11,-26 1 78,12 0-56,-6 0 1,58-3-12,-39 2 0,51-2 0,-52 3 11,52 0-6,-53 0 18,43 0-23,-57-1 11,5 0-11,-13 1 95,39 0-89,-16 0-6,56 0 5,-34 0 1,0-1 16,36-5-16,-40 3 0,-6 1-6,-8-5 5,-24 4 1,2 0-6,-2 0 14,30-2 0,6-1-14,-1 2 0,3-1 0,7 0-9,5 3 1,-5 2 8,3-2-463,-3 0 1,-4 1 468,-21-3 11,15-4-17,-12 1-3086,11-2 3086,-18 5 0,13 2 7,11-2 1,16-2-1,-2 1-7,19-1 0,0 0 0,-16 0 0,3-1 0,-8 1 315,-3 1 0,-11 1-293,-8-5-5,-19 5-11,27-7-6,-30 7 0,11-1 0,20 1 3397,-20 2-3402,48-3 5,-48 2 5,53-8-5,-56 6 0,37-5 0,-55 6 12,13-2-7,-22 4-5,34-5 0,-13 4 0,27 0 0,4 1-5,-7 0 5,4 2 0,-2-1 0,-16 1 0,29 0 0,-44 0 5,15 0-5,-19 0 0,4 0 6,14 2-6,45 8 0,-26-3-6,10 2 1,-1 1-1,-11-2 6,40 7 0,-69-10 0,8 1 6,-28-5-6,11 0 0,-1 2-3,32 5 0,7 1 3,-4-1-3,30 3 0,2-1 3,-16-6 0,17 1 0,-50-4 0,-18-1 0,-3 0 6,35 0 0,-14 1-9,39 1 0,5 2-3,-11 1-5,23 2 0,-4 2 11,-39-4 0,26 5 6,-52-9-12,15 1 6,-20-2 17,18 1-17,-22-1 5,40 0-5,-14 1-8,30 6 0,4 2-4,-7-1 4,13 5 0,-4 0 13,-35-6 51,20 2-45,-51-8 6,-1-1-17,-4 0-22,2 0-29,-2 0 51,2-4 0,-4 4 0,1-2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0.2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48 26256,'-4'6'1355,"0"0"-1170,4-6-51,0 0-38,-2 1-12,2-1-17,-3 1 0,2 0-45,0-1 29,0 1-51,4-1 0,4 0 0,6 0 5,17 0-5,27 0-5,21-3-29,11 3 11,-5-5 1,0 0 34,7 1-11,-20-1 1,11-2 0,-14 1-7,4 0-43,-2-1 0,-5 2-8,-28 4 28,4 1 17,-12 0 11,-16 0 0,3-4 0,-14 3 0,-1-4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2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 24962,'0'3'2016,"0"0"-1663,0-3-168,0 0-112,-1 1 168,0 1-96,1 0-100,0 1 0,2-1 16,5 1-33,0-1-11,3 1-11,0 0-1,9 0-5,0 0 6,9 0-6,16 2 0,-6-3-1696,17 2 0,3 1 1696,-3-2 3,2 0 0,-2 0-3,-18-1 0,18-1 0,-28 1 0,73 4 0,-58-2 0,11-1 0,0 0 0,-18-2 0,52 0-6,-47-1 6,55 0 0,-65 0 3392,36 0-3392,-43 0-6,28-3 6,-33 1 0,17-5-5,-21 4-12,28-6 17,-21 4 0,16-2 0,-19 2-17,-3 1 17,-3 1-39,-3-2 5,-8 4-834,2-2-2156,-2 0 3024,1 0 0,-1 2 0,0-1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3.4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56 23399,'-7'4'2179,"1"-2"-1585,6-2 1416,0 0-2004,8 0-6,3 0 6,11 0-6,5 0 0,7 0 0,5 0-17,5-2-22,4-3-6,2 0 8,10-2 1,1 0 36,-2-1 28,3 0 0,-5 0-6,-25 3-16,-2 0-6,-15 4-62,-9 1-134,-2 0 196,1 0 0,-4 0 0,0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5.5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63 25730,'16'-2'1932,"-3"0"-1837,-13 2-62,0 0-16,2 0 0,1 0 28,31 1-45,-15-1 28,41 1-28,-42-1 0,21 0 39,-24 0 67,12 0-92,62-4 0,10-1-14,-22 2 0,24-2 0,-5 1 12,-48 4-7,-17 0 18,1 0 5,-17-2 33,-1-1-50,-4 0 6,26-2-17,-15 3 6,39 0-6,-22 1 22,47-1 1,8 1-23,-9 0-6,-13 1 0,12 1 1,-17-1 16,-8 2 0,16 0 0,-62-1 12,-11-1-23,-1 0 0,1 0-6,6 0 6,3 0 0,7 0 0,30-6-11,0 2 0,28-2 11,-29 3 0,-11 3 5,-9-2-5,-14 2 0,34-2-5,-23 2-18,64 5 29,-43-3-6,37 4 0,-39-6 0,1 2 0,13 0 0,-4 3 0,-1-1 0,3 0 0,33 3 0,-75-7 0,59 3 0,-30-2-3,36 2 0,5 0 3,-14 1 0,-5-2 0,-1 2-5,-5 2-7,5 2 1,1 1 11,-3-2 3,0 1 0,-4-2 3,-24-6-23,40 0 17,-36 0-1696,18 0 0,1 0 1696,-11 0-915,8 0 1,1 0 908,0 0-49,3 1 0,0 0 55,-9 0 0,32 3 0,-66-2 2459,6-1-2459,-11-1-39,51 0 17,-26 0 2669,46 0-2653,-48 0 79,17 0-56,-29-1 208,24-5-237,-30 2-21,9-1 22,-20 5 11,-2-12 0,0 9 0,0-9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8.2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21 260 28367,'-11'25'17,"2"-6"-17,9-19-11,0 0-17,16-19 17,1-1-3409,32-42 3397,-15 16-33,14-17-207,-12 18-84,-14 20-221,-1 4 1,-16 18 0,-4 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9.0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31 28283,'-5'-17'67,"0"3"-55,5 14-12,0 0-6,1 17 12,4 2-6,2 18-62,15 44 40,-9-28-20,-1 10 0,-2-1-26,-5-17-542,1 33-252,-5-63 862,-1 2 0,1-15 0,-1-1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3.4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208 355 27242,'9'-2'1013,"-9"-9"-1007,-14 7-12,-4-6 6,-5 8-11,-5 6 5,5 3-55,-42 49 27,44-32 51,-3 32-34,41-50-33,36-10-57,-18-5-16,12-9-146,5-23 258,-21 12 11,12-20 191,-26-12-130,-9 21 118,-2-48-128,-10 53 66,-12-34-105,5 51 4,-20 1-4,20 29-7,-9 31-5,14-6 0,9 25 0,3 3-17,0-10-33,3 7 0,1-5-62,0-27 112,32 5 0,-28-25 0,21-1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9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26 27292,'-2'-8'750,"0"2"-750,20-4-16,7 8-80,37 8 91,-26 2-18,10 13 35,-33 7-7,-6-9-10,-5 8-68,-15-10 0,-2-7-129,-16 8-122,4-9 324,-1-8 0,13 5 0,7-8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39.9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 26805,'15'-10'1002,"-3"1"-839,1 91-158,-9-57 12,10 59-6,-13-79 17,0-5 17,-1 0 134,0-25-179,2 7 0,5-30 0,0 24 0,4-4-17,-2 14-39,10 2-330,8 6-409,-3 7-415,3 2 1210,-8 6 0,-10-6 0,2-1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0.5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122 9 26603,'13'-4'1355,"-3"0"-6020,-10 4 4822,-28 19 1139,18-9-1263,-36 49 715,37-38-809,-9 39-51,23-46 73,9 5 2766,2-19-2794,14-14 67,-14 1 0,5-11-3319,-6-14 3375,-8 13 62,2-20-90,-8 31-2286,-12-2 2253,-11 14-18,-22 9-16,13-1-174,-8 10 1519,29-7-1306,1 0 0,7-5 0,2-2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1.1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193 7 27040,'17'-7'1299,"-28"10"-1293,-43 54-17,17-28-1,-11 37-27,47-43-6,7-10 29,-1 1 10,7-12-89,17-27 84,-13 7 11,18-31 22,-24 24 101,2-9-106,-10 23 45,0 19-57,3 25-5,2 11 0,6 8-23,1 0 1,0-1 0,-1 5 5,-7 16 0,-11-3-173,-21-24-90,-11 21 34,-2-48-51,11-13-907,-12-13-1905,11-6 3109,-6-10 0,23 9 0,5 4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1.7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58 27029,'2'-15'873,"0"3"-749,-2 12 49,0 0-156,0 7-6,13 48-16,-8-30 5,10 37 5,-14-56 29,0 0-12,-1-6 17,0 0-22,0-3-6,6-59-11,0 35 0,11-48-5,-9 63-23,6-1-17,-9 13 45,34 7 0,-28-6 0,23 6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2.3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136 15 27264,'12'-5'885,"-2"2"-740,-10 3-83,0 0-45,-53 33-17,33-18-6,-41 26-44,45-10 50,8-18 0,15 10-6,8-24 12,15-11 5,1-20 17,-4-12-17,-6 7 0,-8 8-5,-11 24-17,2 3 11,-3 5-6,6 28-5,-3-8-123,7 35-34,-5-37 168,23 6 0,-21-22 0,13-4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3.0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44 27600,'-6'0'594,"2"0"-550,4 0-16,-6 15-28,5-3-4357,-2 52 4334,5-41 18,1 29 898,-1-43-877,-2-4 1,1-2-22,0-17-18,3-13-5,8-31 3409,3 6-3381,-1 7 6,-1 24-6,-4 31-28,1 13-73,8 32 95,-10-20 23,1 5 17,-9-47-34,0-6-28,1-13 5,9-13 23,-1 9 11,21-11 6,-14 27 45,22 11-57,-25 13 7,16 25-57,-21-18-2094,5 13 2139,-11-23 0,-1 0 0,-1-5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4.2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26441,'1'-14'1489,"0"3"-1343,-1 11-17,0 0-129,11 42 0,-4-23-11,7 33-1,-4-23 1,-6-13 28,2 6-11,-6-17-1,0-2 6,0-4 1,5-34-12,-1 14 5,9-36-5,-4 33-5,17 3 5,-13 22 0,24 33 0,-25-11-17,8 17 11,-16-32-5,-3 0 11,-1-7-56,1-28 34,5 7-12,18-44 34,-7 39 73,22 7-51,-27 31-16,7 18 5,-13-4-117,9 24-158,-7-30 264,8 14 0,-13-35 0,1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4.4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28250,'1'59'-121,"0"-1"1,0 20-155,1-32-290,-2-37-1541,0-2 2106,0-4 0,0-1 0,0-2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4.7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2 27723,'-2'-2'61,"-4"21"1,6-14 0,-4 15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5.0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10 24503,'3'-5'1809,"0"1"-1439,-3 4 33,0 0 6,-53 27-365,29-13-16,-43 22 6,43-20-17,0-1 11,4-1 0,-5 5-28,10-5 0,-2 3-6,9-2 6,4-8 151,18 5-100,1-11-12,38 3-56,-29-1 0,14 1-3408,-32 1 3369,-2 10 67,-16 20-45,-36 38-22,22-26 17,-20 11-2285,43-51 2318,6-1 34,16-3-313,23 9 201,-14-3 117,7 28 79,-38-12 39,-24 69-151,11-48 8,-6 9 1,1 1-9,9-5 34,2 19-34,19-30 11,24 3-196,23-6-195,29 4 1,-59-23 0,-10-10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5.2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1 104 27074,'0'10'935,"0"-2"-935,0-8-17,0 31-22,0-23-118,0 24 157,0-31 196,16-40-196,-6 17-6,27-53-5,-23 53 17,13-12 27,-19 32 7,3 3 83,4 10-112,-4-3-28,17 16-520,-9-3 133,-1 1-928,-8 0 1332,-9-10 0,-1-5 0,0-3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45.8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380 17 28367,'-20'-9'11,"-1"2"-5,3 7 11,-11 7-17,5 2 0,-6 9-3392,13 0 3364,-4 21-11,11-9-40,10 16 68,7-28-28,15-3 61,3-36 6,1-5 3370,0-11-3387,-6 5 6,-4 10-17,-4 11-3387,-3 1 3387,-5 12 23,-1 35-1,6 47-1145,6-11 0,2 3 1120,-9-20 1,0-3-4,8 6 0,-3-10 6,-11-25 0,-4-6-72,-44 8-40,14-11 112,-57 6 0,-5-3 0,42-9 0,-14 2 0,-1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0.4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456 54 26771,'2'-13'1451,"1"-8"-1401,-1 18-16,2-7 5,-2 7-22,-1 2-6,0-1 22,-36 47-33,10-12 3,-20 27 0,-2 5 3,-1-1-12,-7 14 0,1-2-27,15-21 5,7-9 0,3-5-151,12-17 179,-5 5 0,13-15 0,-5 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1.7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335 5 25556,'2'-3'2145,"0"2"-1770,-2 1-280,0 0 0,-11 3-61,-19 12-28,0-3-6,-14 10 0,15-8 5,-36 17-22,37-17-16,-20 9 10,50-20 35,8-3-63,38 4 34,-21 0-100,34 23 117,-46-9 0,4 34 5,-15-30 79,-20 28-78,3-36-6,-17 11 6,9-21 22,-12 0 28,-2-3-51,-8-7-5,16-4 0,9 0 0,14 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2.1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28194,'0'35'0,"0"2"-34,2 14-56,-1-10-33,3 12-50,-1-19-46,0-5-33,0-3-2347,-1 8 2599,0-16 0,0 3 0,-2-18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2.5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19 27975,'55'-6'-6,"-1"0"1,34-1-12,-82 28 28,-3-2-11,-2 6 12,-1-8-136,-49 26 91,26-25-298,-65 17 214,62-33 117,-9-25 0,30 16 0,8-16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3.1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5 26542,'1'-2'1500,"0"2"-1354,-1 0-112,0-2-12,-8 1 12,-33 6-12,3 7-22,-29 24-11,40-11-40,5 27 51,26-37-11,27 9 11,-10-27 0,27-11 6,-27-1 16,16-28-16,-23 26-23,7-13 17,-19 40 17,0-1-17,-2 14-79,3 10-21,-2-17-40,4 12-146,-2-23-562,16-2 0,-19-1 0,10-2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3.5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190 17 27292,'0'-7'1025,"0"1"-1003,-22 3-5,11 3 5,-25 5-5,-8 46-17,18-21-11,-19 49-6,39-60-957,34 14-2040,-8-34 3014,28 0 0,-35-5 0,-4 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4.1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79 132 26250,'-9'-1'1244,"1"0"-1076,8 1 44,13-6-212,-2 1 23,34-25 27,-29 18 225,14-22-231,-29 26-16,-1-5-5,0 7-12,-1 1 0,-1 0 12,-8 2-23,0 1 44,-40 28-44,22-2 6,-20 15-6,32-13-11,7 8 5,5-17-33,23 16 11,-2-26-314,45 2-229,-25-10 571,28-9 0,-43 6 0,2-5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4.8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28362,'6'13'50,"1"0"-33,15 20-12,-4-12-5,13 13 0,-5-12 0,4 2-16,19 19-29,4 7-9,-10-6 1,-1 0-126,4 5-22,0 3-807,-41-46 1008,-5-6 0,0 0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7.2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5 394 25937,'-2'5'1562,"0"-1"-1287,2-4-35,2 0-161,3 0 16,46-40-89,-20 17-1,34-36 1,-32 24-6,8-11 0,-1-2-17,0 0 17,-2 3 0,-6 6 0,-22 27 0,-5 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5.5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56 28059,'1'-30'247,"0"5"-247,-1 25 0,0-1-6,0 8 6,0 5 6,2 11-6,0 7-17,4 18-39,-1-11-650,4 37 73,-4-43 633,0 20 0,-4-42 0,-1-1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6.1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6 117 26525,'-3'0'1305,"0"0"-1031,3 0-106,43-7-168,-14 1-17,39-6-280,19-6 219,-33 7 106,4-2 0,-3 1 50,-20 3 169,20-9-236,-46 13-5,-1 0-12,-7 5 6,-1 7 6,1 2-1,0 6-5,1-1-11,4 16-23,-2-9-16,4 11-62,-2-13-2588,8 15 2700,-9-19 0,4 9 0,-9-23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6.3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27779,'0'18'-251,"0"-1"1,0-10-1,0-2 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7.0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91 26687,'1'11'1243,"0"-3"-1203,-1-8-29,0 0-6,8 51-5,-4-30-50,8 54 50,-9-61 50,1 8-44,-4-25 0,2-23-6,2 4 0,2-21-6,1 11 23,8-25-6,-6 25 39,15-13-50,-14 38 0,22 26 0,-19-5 0,12 28 0,-19-23-50,-1 20 33,-4-26-16,-4 10 33,1-22 39,-1-13-39,8-2 5,28-53 7,-12 36 38,24-29-28,-30 49 51,26 18-73,-23 5 0,21 25-5,-29-13-119,3 22 1,-9-25-725,0 15 0,-3-29 0,-1 3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49:57.6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41 156 26284,'4'-4'795,"0"2"-733,-4 2-29,0 0-4267,48-19 4531,-12-4 1010,19-24-1301,-33 20 39,-53-3-28,13 27-12,-22 2 23,7 22-5,7 3-12,-6 7 3270,15-4-3270,8 18-11,5-20 351,24 23-351,0-36 6,22 1-90,31-15-45,-25-4-246,35-8-473,-28-8 0,-56 24 0,-7 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3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244 186 27135,'14'1'1154,"-3"-1"-1115,-8-3-39,-2-7 6,2-2-12,-13-58-11,3 45 6,-28-37 11,13 57 14,-28 36 0,-1 14-14,22 2-1696,-12 20 0,10 9 1640,37-17 0,10-4-17,0 36 73,37-46 0,-15-12 0,-81-22 0,26-12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4.7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310 27 25982,'10'-13'2279,"-2"3"-2223,-8 10-39,-3-1-6,-4 0-11,-4-1 0,-4 2 5,-11 0-10,-19 9-1,-16 14 6,11-1-5,-9 39 5,40-29-6,-7 49 6,21-51 0,34 21 0,-9-45-6,43-14 1,-32-8 5,35-53 0,-41 35 39,12-39-39,-33 57-34,-3-2 34,-1 28-268,4 46-91,5-22 359,11 34 0,-9-53 0,3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5.4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27869,'0'5'179,"0"12"-168,0 1-84,26 67 12,-17-52 83,18 37 185,-17-147-207,-4 48-28,21-67 17,-6 88 6,9 3 5,-9 18-12,3 17-16,-12-12-173,7 22 162,-16-28 257,9-23-201,-2-8 16,9-25-5,-2 16-28,17-1-5,-16 23-29,23 30-11,-28 2-610,16 33-302,-21-37 957,3 10 0,-10-24 0,-1-1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6.2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25225,'0'-4'2297,"0"-1"-2185,0 5 134,0-1-224,0 5 79,10 40-90,0-6-5,10 38-6,5 12-1100,-6-19 1100,3 22 0,-7-13 0,-8-25-173,2 36 78,-7-61 95,5 10 0,-5-38 0,3-4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6.8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32 27410,'30'-17'22,"24"3"-11,-24 14-5,22 0-12,7 7-27,-13 9 33,8 4-6,-26 6-5,-13 7 414,-18 21-257,-3-17-23,-33 15-78,7-37-1,-21-3 1,-2-2-50,11-2-785,-43-12-3808,76-6 4598,2-11 0,9 13 0,0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8.4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30 27208,'-2'-12'778,"0"3"-755,2 9 5,0 0-28,0 37-23,1 27 12,0 5-11,-1-4 5,0-41 0,0-11 6,-1-7 67,0 0-56,1-5 17,8-52-17,-1 23-6,4-25 1,1-2 10,-1 16-10,5-17-23,-13 46-23,-2 9 57,6 28-6,-2-6-90,8 47 57,-7-38-85,2 22 73,-6-39 118,-2 3-45,1-15-28,3-2 0,2-8 230,38-60-197,-23 36-44,31-35 0,-38 86 5,1 5 6,-5 25-274,5 14-45,-7-24 319,4 26 0,-10-49 0,-2 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7.6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22 27471,'0'-2'711,"0"0"-671,0 2-40,1 11 0,3 1-6,4 19-11,1-9-16,2 11 10,-5-17 18,-3 2 5,-1-3 0,-1-7 0,-1 2 72,0-9 85,0-1-140,0-5-11,1-3-6,1-7 0,8-18 0,-1 5-6,12-20 0,-9 24-44,8-1-40,-9 18-162,9 5 252,7 14 0,-31-20 0,-1 5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7.9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 26642,'-2'2'1204,"0"0"-6752,2-2 5632,-1 49-235,1-23 503,0 50 0,0-56 0,1 3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8.1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27622,'16'2'0,"-3"0"0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8.8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240 17 25264,'11'-8'2157,"-2"2"-1832,-9 6 100,0 0-358,-1-1-44,-2 0-6,-1 1-6,-3 0-6,-1 0-5,-4 0 12,-21 3-12,8 2-12,-51 27 12,44 3 0,-17 9 0,40-7 0,9-7 0,5-13 12,27 3-12,-3-21-679,28-19 1,-16 6-1,-47 24 1,20-16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09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15 27130,'-5'-8'1114,"2"2"-1103,-4 21-5,6 6-6,1 19-37,18 21 1,6 4-110,0-1-148,4 7 0,0-2-1649,-8-21-7888,-3-6 7987,-5-14 0,-10-20 0,0-3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0.0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257 23 26833,'11'-7'1349,"-1"2"-1293,-10 5-22,0 0-28,-22-5-6,-6 4 0,-12-4-12,-20 14-21,30-1-74,-21 20 29,32 4 44,2 2 12,9-3 11,6-14 16,25-2-206,25-23-23,5-15 207,-3-7 17,-26-6 84,-17 17 62,-1 1 156,-1 1-302,-2 10 62,6 32-29,4 30-33,1 5 6,1 4-6,3 5-23,-9-34-49,4 29 49,-12-49-229,-30 11 219,9-18-247,-62 7-90,48-13-414,-24-1-9047,43-2 8397,4-2 0,5 1 1,4-1-1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0.6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25 127 26273,'-13'-4'1019,"2"0"-918,11 4 302,22-5-364,-8 0 28,44-20-55,-32 7 21,13-9 23,-28 14 95,-11-1-139,-6 9 16,-33-2 11,12 13-17,-16 2-11,26 9-11,9 2 0,1 4 6,6 38-6,4-31 11,13 27-11,1-47-666,51-2-1395,-30-10 2061,30-3 0,-50 0 0,-6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1.6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7 154 26883,'0'-7'1462,"-3"1"-1479,2 12 17,-1 8 0,2 15 0,0 11-42,24 39 0,8 3 25,-5-20-48,40 11 1,7-24 20,-16-75 38,-7 9 0,-5-5 1,-12-27 27,-16-32 34,-9 28 11,-16-16 1,-6 1-29,-4 15-31,-8 1 1,-1 7-32,8 26-44,-6-2 67,21 41 0,1-33 0,2 12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2.2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12 112 25225,'-6'9'1417,"0"-2"-1148,6-7 62,0 0-264,3 34-67,-1-21 22,2 26-22,-1-31 291,0-1-72,-2-3-74,0-2-3475,0-7 3375,5-14-12,28-55-27,-10 25-6,13-22-17,-18 55 17,8 40-23,4 21 1,1 4-28,6 7-9,-8-6 0,-6-6 2628,-16-30-4215,-5-7 1646,-1-2 0,-2-5 0,0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2.5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27460,'2'4'638,"0"0"-582,-2-4-39,0 0-11,0 45-2005,10 19 1999,-6 0 0,6-9 0,-9-50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9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152 0 25685,'4'1'1669,"-2"0"-1009,-20 24-660,-2-3 12,-10 15-12,-3-2 0,15-12-6,-8 20 6,16-18 0,34 31 17,-3-39-9,29-7 1,4-9 2,-14-14-3,4-17 1,-7-6 2,-28-1 0,-7-17-11,-18 27 45,-62 12-40,36 7-38,-53 14-85,72 2-730,31 12 0,-37-16 0,20-1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9.2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381 22 25954,'1'-10'1545,"0"2"-1298,-1 8 10,0 0-195,0-2-12,-3 2 12,-12-2-45,-1 2-12,-12 0-2,-29 26 0,-5 14-1775,29-2 1,2 2 1759,-29 3 1,6 1 11,31 25 0,32-61-28,59-7 6,-28-7-6,19-17 0,-3-7 39,-23 2 51,21-38-34,-48 45 22,-1-4-56,-4 18 3337,-4 33-3348,3-7-61,-3 33-40,6-30-730,32 11 0,-33-23 0,22 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2.7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28054,'37'52'0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13.1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70 26564,'0'13'1400,"0"-3"-1378,13 33 1,11-3-23,2 21 0,5-20 11,-6-13-11,-7-9 246,26 7-178,-25-26-35,17-31-27,-28-1 8,-2-21 0,-2-2-14,-3 9 0,0-42-11,-1 66-17,0 2-79,0 17 107,7 13 0,-12-18 0,3 5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41.1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69 25735,'0'-16'1585,"0"3"-1333,0 12 375,0 1-627,3-1 0,-1 1 0,3 0 0,1 0 0,-1 0 6,13-1-6,-9 1 0,17-1 0,-14 1 0,5 0 0,-4 0 0,8 0 0,-8 0 0,17 0 0,-18 0 0,29-2 0,-22 0 0,37-2 0,-33 1-6,33-1 1,-32 3-1,58-3 6,-49 3-17,60-7 0,-64 6-55,52-2 72,-58 4-6,35 0 12,-43 0-6,25 0 0,-20 0 0,38 0 0,-34 0-6,24 0 6,-34 0 0,17 0 0,-19 0 6,18 0-6,-19 0 0,20 0 0,-15 0 0,32 4 0,-29-2 0,17 5 11,-29-6 62,4 1-57,-6-2-10,13 0-6,-9 0 0,10 0 0,-13 0 0,0 0 0,-4 0-6,3 0 6,-3 0-5,7 0 5,-7 1 5,5 1-5,-5 0-240,0 0 240,-2-1 0,0 0 0,0-2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48.4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92 25942,'-1'-4'1316,"0"2"-1136,1 1 4,0 1-10,0 0-157,0-2-17,0 1 0,0-1 11,0 1 6,3-1-6,1 0-11,7-1 0,-1 1 0,2-1 0,-1 1 0,0 1 0,8-1 0,9 0 0,-4 0 0,33-1-6,-31 2-16,56-3 22,-51 2 0,45-5 0,-49 4-67,46-6 5,-42 6-117,38-2 17,-39 5-370,43 0 341,-34 0 3,22 1 1,1-2 187,-16 1 22,10-3 1,-3 1-23,-23-1 0,15-2-62,-24 3-487,22 2 11,-17-1-9293,57 1 7928,-52 0 8193,56-1-6290,-62 0-8032,29 0 8032,-38 0 0,1 1 0,-12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49.9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 16964,'66'9'5472,"-11"-3"-4996,-45-4 1837,18 3-1814,-8-1-247,19 3 174,33-1-449,-36-2-16,43 2 67,-61-4 571,24 1-582,-27-3 61,37 0-78,-21 0-201,47 0 201,-36 0-191,34 1 163,-54 0 28,8 1 157,-26-2-95,-2 0 33,22 0-95,-9 0-17,55 0-33,-41 1-1,54 1 197,-44-1-140,14 1-6,-16-2-185,30 3 73,-30-3 17,39 4 67,-49-4 72,47 1-44,-39-1 40,63 0-40,-63 0-6,26 0 0,-36 0-89,36 0 84,-29 0-577,62 0 711,-58 0-33,20 0 33,-32 0 319,24-3-442,-20 2 236,52-4-236,-44 4-84,58-4 84,-55 3 100,57-4-77,-64 4-23,22-3 0,-32 4 5,28-1-5,-21 1 185,60-2-162,-57 2-23,32-2-12,-2 2 40,-28 0 23,25 1 50,-42-1-6,1 0-56,0-1 6,21 0-45,-14 2 95,52 0 140,-35 0-168,21-2-22,-29-1-17,22-9-89,-26 5-415,35-5 72,-49 8-444,5-1 0,-20 6 0,-1-1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1.2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1139 25012,'-2'3'1944,"0"0"-1591,2-3 453,0 1-750,8-10-56,6-4-28,14-19-69,16-25 0,12-23 0,-1-2 41,-4 0 0,-2-4 0,3 0 56,-9 18 0,3-2 0,-1 2 0,-4 1 0,0-8 0,-3 1 0,-9 15-106,-2 2-1367,-12 23 1473,0 1 0,-10 23 0,-4 7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2.0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292 4 27505,'1'-2'733,"0"0"-727,-1 2 11,-63 153-23,30-73-4,8-19 1,-4 9 0,1-8-604,3-10 0,2-9-4025,-4 4 4638,-4 5 0,25-45 0,2-2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2.5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 28311,'0'-2'-22,"0"0"5,2 2 17,0 3-5660,5 7 5660,6 24 492,8 26 0,2 7-492,5 13-2,-3-12 0,3 11 0,-4-16 2,-4-9 456,1 0 0,-2-7-473,-13-33 0,-3-8-856,1-11 873,-6-17 0,3 25 0,0 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2.9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21 26206,'-5'-5'1293,"0"2"-1046,5 3 49,0 0-284,1-2-7,3 1 12,6-1-409,40 1 0,9 2 11,-16-2-1350,20 0 1,-5-1 1730,-35 1 0,-4-1 0,-10 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3.5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 24525,'2'11'1742,"-2"-3"-1484,0-8-68,0 0 62,9 52-246,-6-29 5,5 42-5,-7-50 33,-1-3 6,0-10 22,0 0 750,0-13-817,1 2-16,18-56-12,-8 36 0,37-42 5,-28 58 6,28 6 1,-31 17 16,8 10 0,-11 8 0,-6-6-28,1 4-168,-5-2 78,-3-11-3668,1 10 3786,-2-14 0,0 1 0,0-6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9.4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0 27387,'-7'0'683,"2"0"-627,5 0-705,-2 81-29,7-55-1344,-2 59 2022,6-76 0,-5-5 0,-2-2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4.0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262 33 26603,'-7'-13'1635,"-1"3"-1618,-34 4-17,15 4 6,-19 0-23,-14 41 6,35-23-51,-21 48 62,47-48-84,21 13 23,-4-24-79,14 0-135,-9-5-573,23-17 0,-61 29 0,7-7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4.5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29 26564,'-2'-7'1529,"-5"-5"-1479,5 10-22,-4-5-28,6 6-22,-1 1-1,1 5 31,8 46 1,4 15-3,-1-9-6,2 10 0,5 15 0,-3-13 0,2-2 2,0 0 1,0-2-3,-6-20 0,-1-4-67,-4-12 39,-5-20-1058,0-1-3844,-1-14 4930,0-2 0,0 1 0,0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5.0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47 25500,'0'-7'1305,"0"2"-1154,0 5-106,15 58 5,-10-35 1065,12 31-1093,-15-53-11,1-16 0,0-3 12,17-38-23,-9 30-11,19-26-264,1 49-173,-3 7 168,3 4-568,7 5 0,-42-11 0,9 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5.6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96 69 26530,'4'-1'1451,"0"0"-1434,-14 10-85,-8 12 18,-4 3-96,2 10-55,12-16 257,72-1-67,-32-13 260,25-14 0,-2-8-159,-30-5-62,13-19-28,-73 3-112,-14 22 0,-5 4-600,-7-7-458,-33 9 1170,90 23 0,4-6 0,0-2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5.9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25937,'11'5'1041,"-3"0"-884,-8-5-22,0 0 268,8 10-190,9 38-202,-1-16-162,16 49 27,-24-62-542,9 14-224,-16-31 890,-1-6 0,0 3 0,0-2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6.1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25623,'0'0'0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6.7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309 1 26250,'10'0'1955,"-8"0"-1938,-20 0-12,-17 1-5,-3 1 0,-36 8 0,40-3-33,-40 34 21,57-25-27,-11 35 50,25-36 1,7 9 16,33-3-28,-11-12-303,25-2 1,1-4-667,-13-9 969,36-5 0,-62 4 0,-5 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1:57.3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1 165 25259,'0'-10'1921,"0"2"-1596,0 8-96,0 0-4306,0-29 4189,0 18 971,0-51-1072,0 49-22,0-19 5,0 32-5,0 7 11,0 5 3392,0 32-3392,0-1 0,1 28 0,2 7-17,0 0 2,2-13 0,2 10 1,0-12 2,3 2 9,3-1 1,1-4 2,-5-29-129,6 20-22,-12-39-1624,0 3 1775,-4-13 0,1-2 0,-1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2:29.9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1 184 26536,'7'-5'1646,"-2"0"-1629,-5 5 73,0 0-90,0 11 5,0 1-5,1 26 0,4 25 6,-2-22-6,3 9 6,-2-46 5,62-62-123,-9-1-263,11-11 1,-1-2 0,-13 10 0,7-9-1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2:58.6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73 27068,'2'-16'734,"0"2"-410,1 3-279,-2 5-11,3-5 55,-2 5-72,-1 2-17,0 0-5,-1 3-68,0 1 73,0 7 22,0 34-22,0-7-6,-1 22 1,0 4 5,-1-8-9,-2 10 1,-1-1 8,1-20-5,-5 31 5,4-45-28,-1 10 22,5-25-89,47-6-56,-16-12-572,56-10-38,-42 5 761,14-4 0,-36 9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29.7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28272,'-2'9'-599,"0"4"-790,2 6 1389,1 0 0,-1-9 0,1-4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2:59.1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1 152 24055,'0'-16'2845,"0"3"-2503,0 13 16,0 0-212,4-5 5,0 2-34,6-4-38,-1 2-1,23-9-279,39-12 16,-23 6-28,19-3-78,-54 19 291,0-3 0,-8 4 0,1-2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2:59.5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3 116 26771,'-1'-1'790,"0"0"-611,1 1-179,56-16-95,-17 8-84,51-15-3934,-25 8 0,-4 1 4113,-6 1 0,40-10 0,-92 21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0.3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25 26038,'-4'10'996,"0"-2"-755,4-8-73,0 0-73,0 11 23,3 27-112,-3-9-1,3 27-5,-3-35 23,0 10-1,0-22 258,0 3-280,0-15-28,6-13 17,1-3-34,29-56 39,-17 39 6,24-38-11,-33 61-11,4-1 44,-4 21-5,2 14 0,7 13-17,-2 20-11,-5-17-51,-4 0-95,-6-20 0,-2-6-1080,0 3 1237,0-7 0,0-1 0,0-3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0.7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29 161 25802,'1'4'852,"0"0"-628,-1-4-90,53-23-50,-30 10 258,55-31-4191,-56 18 4001,2-3 752,-24 8-820,-56 9-95,-3 44 11,-9-15-2274,26 35 2262,38-27-1538,2 6 1539,5-10 1477,10 6-1779,17-15-67,35-11 1,-58 9 0,3-8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1.2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5 27762,'-7'0'118,"2"0"-5762,5 0 5644,3 47 1415,1-23-1415,8 46-1443,2-36 1483,-4-11-694,-2-6 838,-8-23-256,0-70 38,6 37-509,28-8 0,6 8-286,-16 28-8351,50 9 9657,-73 12 0,0-5 0,-1-3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1.9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222 63 26435,'7'-1'1406,"-2"0"-1070,-5 1-258,0 0-16,-38-10-79,-9 19-179,-23 24 129,27-6 0,20 18 27,24-35-16,27-3-28,-9-4-11,21-3 134,-3-19 51,-18 5 5,8-16 208,-19-16-270,-4 23 29,-1-21-62,-3 36-11,0 9 16,5 34-14,8 30 1,2 6-36,0 14-631,1-10 0,-2-5 658,-10-25-44,-7 22 61,-5-28-42,-28-4 0,-7-6 53,2-14-39,-58-3-174,74-24-179,-1-11 381,32-42 0,-4 40 0,9-27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2.3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28199,'33'28'84,"3"4"-78,-17-15-1,6 4-44,28 8 11,-31-17 11,23 11-263,-39-19-11,-4-3-9500,-2 1 9791,-3-2 0,1 0 0,-1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02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225 19 26917,'0'-9'1445,"0"4"-1429,0 0-10,0 5-17,0 0 22,-26 122-11,13-68 0,-4 21 0,-1 1 0,3-24 0,-1 0-17,-1 0-185,-3 14 1,0 0-359,1-6-1197,1 1 1,3-7 1756,9-34 0,3-10 0,1-4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18.5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0 211 27264,'5'-8'336,"-2"1"-190,-3 6-146,0 0 11,0-1 263,0 1-195,0 1-68,0 6 0,0 1-5,0 7 16,0 11-22,0-10 0,0 8 6,-1-10-6,1-5 5,-1 1 6,1-7-5,14-14-28,4-6 22,48-43 0,7-6 0,-28 24 0,15-13 0,1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3:20.7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1 130 26945,'0'-2'795,"0"0"-571,0 2-224,5-14 0,-3 11 22,4-11 12,-6 14 117,1 0-145,-1 2-1,0 5 7,0 36-12,0-20 5,0 36-10,0-47-7,0 6 12,0-17-5,14-6-23,1-8-451,34-27 0,7-7-2859,1-2 2659,4-4 1,-11 9 0,-40 36-1,-14 11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0.3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95 25830,'1'52'2179,"0"-24"-2174,-1 37-5,0-44 0,0 4 28,-1-11-16,1-7-46,-1-1 17,4-27 17,3 5-33,19-49 21,-6 29 46,4-10 0,0 2 5,-7 13-17,10-17-33,-21 43 22,21 42-5,-12-12-6,10 20 0,0 1 0,-7-12-174,11 24-324,-23-46 498,-3 1 0,-2-9 0,0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4:53.0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11 128 25903,'-3'3'1887,"1"-1"-1769,0-1-28,1 0 16,1-1-67,-2 2 0,2-2-27,-1 2-20,44 3 1,42-2-1,-13 0 8,-5-2-529,4 2 1,14 1 0,-21-3 528,-28-5-134,62-4 112,-46 4 16,6 0 0,1 0 6,3 0-64,-7 2 0,1-1 47,12-1 11,-10 2 1,-4 1-1,-16 0-22,37 1 28,-43 1 0,53 0 0,-47 0 0,29 0 0,2 0 0,-19 1 0,2-1 0,-3 0 0,-16 2 1588,39-2-1583,-35 0 54,60-1-53,-36 0-1,6 0-5,-7 0 0,2-1 0,-22 1 0,53-1 0,-51 1 0,15 0 0,0 0 0,-11 0 0,17-2 0,-1 0 0,-18 1 0,31-4 0,-47 4 6,66-5-6,-38 3-4,8 0 0,17-2 1,-7 2-14,-15-1 0,-1 1-458,32-1 1,0-1 468,-39 3 0,-1-1 48,20-3 0,-2-2-14,19-1-50,8-4 0,-5-1-124,-30 4-472,6-1 1,-24 4 0,-49 8-1,1 0 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4:57.4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 26390,'-11'0'1204,"3"0"-1041,8 0-40,-1 0-50,47 1-68,-23-1-5,40 1 0,-18-1 0,-9 0 3,16 0 0,1 0-3,0 0 0,13 0 0,-1 0 0,-14 0 0,5 0 0,1 0 0,-6 1 0,28 0 0,3 1 0,-18 0-6,21 2 1,1 1-1,-20-1 6,23 4 0,-41-2-5,42 3 5,-39-3 0,12 0 0,0 0-6,-14-1 6,11 1 0,3 0-28,2 0 28,25 2 0,-40-4-34,17 0-10,-22-1-1675,27 3 1,2 1 1718,-12-1-998,29 2 1,1 0 997,-30-4-63,4-1 0,-4 0 63,-14 0 0,51 2 0,-55-2 0,12 1 0,-1 0 0,-18-2 2341,56 2-2341,-56-3 3,21-1 0,2 0-3,-7 0 0,8 0 0,-1 0 2906,-7 0-2906,3-1 0,1 0 265,4 0-265,25-1 0,1 1 0,-23 0 0,15 0 0,-5 0 0,-30 0 3,11-1 0,-1 0-3,-13-1 0,15 0 0,-1 0 0,-15-1 0,47-3 0,-46 4-1696,14-1 0,2 1 1696,-2 0 0,14 0 0,1 1 0,-17 0-1134,-2 1 0,-2 0 1134,-4 1-250,14 0 0,-1 0 256,-12 0 790,7 0 1,-4 0-797,-24-2 0,36 0 0,-33 1 5,27 0-5,-13-1 0,2 0 0,0-1 0,38 1 0,-41 1 1405,12 1 1,12 0-1409,35-2 0,-1-1 3,-42 3 0,0-1 525,40-2 0,-2 1-525,-8 0 0,-39 1 0,10 0 0,-1 0 0,-22-1 729,38-2-729,-52 3 0,24-1 0,-29 2 67,18-3-50,-24 2-17,9-3 0,-14 2 6,28-2-6,-13 1 0,63-2 0,-40 0 0,22 1 0,-38 1 0,-11 1 0,-8 2 0,10-2 0,-6 0 5,25-4-5,-11 1 0,13-2 0,12 2 0,-19 2 0,16 0-5,-21 2 5,-13 1 5,4 0-5,-15 0-196,-1 0 114,-2 0 0,0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02.5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93 24900,'-9'2'1692,"1"0"-1362,8-2 622,0 0-929,2 0 10,1 0-5,4 1 0,1 0 0,20 4-28,-7-2 6,17 1 0,19-2-6,-17-2 0,26 1 0,-26-1 0,1 0 0,1 0 5,30 0-5,-25 0 0,13 0 0,-1 0 0,-9 0 0,2 0 0,0 0 0,-10 0-28,53 0 28,-53 0-22,56 0 22,-68 0-1702,35 2 1,3 0 1695,-21 0 6,9 1 0,-2-1 0,-21-1 0,1-1-6,62 0 6,-46 1-1134,21 0 0,0-1 1134,-26 1 0,50 0 0,-56-1 2263,48 1-2263,-49 0 0,53 3 0,-61-1 0,18 0 0,-27-2 0,0-1 3353,58 2-3353,-40-1-3,17 0 0,-1 1 3,-17-1-3,18 0 0,1-1 3,-13 0 0,17 0 0,-2 0 0,-22 0 0,16-2 0,0-1 0,-16 2 0,44-5 0,-42 4 0,11-1 0,-10 2 0,49-1 0,-47 2 0,12-1 0,1-1 0,-16 0 0,60-6 0,-58 5 0,57-2 0,-64 3 0,22 0 0,-33 1-3392,52-5 3392,-37 4-8,16-2 0,0 2 2,-16 2 6,18-1 0,-30 1 0,13-5 0,-12 4-45,39-3 45,-38 3 0,30 1 0,-36 0 3392,33-1-3392,-33 0 0,26 1 0,-30 0-5,28 0-1,-27 0 6,26 0-6,-33 0 6,19 0-5,-17 0-34,28 0 27,-23 0-4,36 0 16,-36 0-6,25 0 6,-26 0-6,41 0 6,-30 0 0,36 0 0,-39 0-5,36 0 5,-33 0 5,47 0-5,-50 0 0,26 0-5,-31 0 10,39 0-5,-34 0 0,51-4 0,-52 3 0,18-3 0,-23 4 0,40-1 0,-28 1 0,55-3 0,-55 3 0,58-4 0,-50 3 0,53-4 0,-61 3 0,25-2 0,-34 2 6,42-5-6,-36 3 0,50-5 0,-50 6 0,29-1 0,-30 2 0,36-3 0,-38 3 0,29-4 39,-43 5 40,2-2-68,-13 3-689,-1 0 678,-7 0 0,-2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07.2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134 145 26928,'2'-7'896,"0"1"-762,-2 6-10,0 0-113,-2 0-6,-4 0-5,-2 3 0,-11 7 0,5 1 12,-15 16-12,15-12-3392,-11 27 3392,16-22 0,0 35 0,7-31-6,3 37 6,3-40-6,26 26 6,-10-36 0,20 6 0,-18-15-5,2-2 5,2 0 3364,23-11-3398,21-20 62,-8-2 6,-2-8-1,-38 15 35,0-30-68,-11 22 16,5-56-10,-14 54-6,-9-38-28,-2 53-62,-47-13 46,21 30-74,-32-1-84,28 4 202,-21 1 0,33-1 0,-13 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08.0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79 26922,'0'-3'868,"0"0"-761,0 3-68,0 0-39,0 4 11,0 5-5,0 33-6,0-17 0,0 20-6,3-31-5,1-1-39,28-2 33,-12-5 17,21-3-11,-18-10 11,8-14 16,-1-11 18,-3-2-12,-8-1 202,-8-13-184,-6 24 4,1-15-44,-6 34-22,-4 24 22,-1 0-269,-7 54-44,7-36-959,3 22 1272,10-40 0,-1-9 0,-1-4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09.0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70 26071,'7'-4'1406,"-2"1"-1283,-5 3-17,0 0 113,-4-1-130,-1 3-33,-6 1 6,-18 16-56,9-5 10,-42 46-16,38-32 0,-23 38-5,38-40-1,3 26 6,10-31 0,17 15 0,2-31 11,74-12-5,-51-4 11,19-15 0,-2-5-12,-26-1 12,29-38-6,-47 40 79,4-33-73,-16 36-23,-40-31 6,5 44-106,-63-9-102,34 21 208,-14 4 0,1 1 0,22-2 0,-39 5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09.7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7 25113,'3'-3'1905,"0"0"-1693,-3 3 102,0 0-118,0 3-140,0 6-22,0 6-23,0 7 17,0 14-17,0-7-5,-3 6 5,0-14-11,-2-3 0,1-3-583,0 1-649,2-9 1232,0 0 0,2-7 0,0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10.4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95 26939,'-2'-2'818,"0"2"-689,2 0-118,-6 55-4263,7-30 4252,3 54-28,5-54 837,13 10-820,-8-20 11,6 2 23,13-13 5,-10-2 22,14-9 3493,2-24-3509,-16 7 39,16-33-45,-24 25 100,0-54-128,-10 50-28,-4-31-78,-3 58 106,-8 15 0,7-2 0,-5 9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10.9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30 25814,'-8'-8'845,"2"1"-710,6 7-74,0 0-163,66-10 141,-44 9 6,46-3 301,-62 23-267,-5 2-1,-11 55-78,2-36 0,-8 31 0,4-44 34,0 0 78,6-12 313,6-1-391,13-14 226,11-6-1296,62-24-5680,-39 13 6716,39-13 0,-68 25 0,-7 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13.1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36 741 24609,'-2'7'2711,"2"-2"-2521,0-5-89,0 0 34,0 47-40,0-33 28,0 34-22,0-46 28,0-1-101,0-1 0,0-26-45,1 5-34,7-32 1,1-7 22,3-3 22,0 3 1,1 0 5,3-6 5,9-8 1,3 0-6,-3 7 0,1 0 0,-2 13-11,-17 44 11,-3 3 0,-4 7 33,0 0-33,0-3 0,0 1 0,0-5 0,0-1 0,0 2-22,0 1-28,0 3-34,-2 2-12,-6 0 63,-19 15 38,-5-1 35,-35 34-29,32-24 17,-17 18 5,42-34 163,0 2-173,12-12-18,5-4 1,5-3-6,31-33 0,-21 20 6,43-47-6,-42 44 0,14-14-6,-20 26-16,9 9 22,-8 10-6,24 28 6,-28-13 0,15 28 0,-22-36-420,10 23-1159,-10-21 1579,3 12 0,-8-18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1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 14 26318,'0'-7'1209,"0"1"-979,0 6-90,0 0 61,0 38-189,0-17-18,-1 46-33,-1-37-460,-6 29 119,2-35 380,-8 10 0,10-30 0,-2-1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14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184 715 27522,'0'7'772,"0"-2"-738,0-5 22,0-4-56,0-5 6,-1-76-6,0 37 0,1-37 0,-1-2 0,0 25-3,2-15 0,0 3-3,2 25 6,1-18 0,-1 49 0,-2 13 0,-1 3 0,0-2 0,0 3 0,0-6 0,0 4 0,0-8-5,0 7 5,0-9 0,0 9 0,0-1-6,0 3-11,0 2-11,-1 0 17,-3 0 11,-3 0 6,-19 24-1,7-7-5,-27 46 0,27-32 0,-18 38 0,26-47 12,-6 12-12,14-30 5,1 0-5,2-4-84,38-50 56,-19 26 17,40-53 39,-43 59-6,3-6-16,-18 23 0,-1 1-6,1 0 0,5 0 39,38 11-39,-16-3 0,49 20-6,-50-13 6,15 19 0,-33-24 0,-1 8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34.9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11 26984,'-1'1'767,"0"0"-593,-2 1-146,2-2 11,-1 2 95,2-2-122,0 0-12,3 0 0,2 0 0,2 1 0,2 1 0,0 0 5,1 0-5,1 0 0,15-2 0,-8 1 0,38-1 0,-30 0-17,32 0 6,-33 0-90,52 0 85,-42 0-32,22 0 0,0 0 15,-21 0 5,35 0 11,-49 0 6,26 0-12,-20 0-21,42 0 44,-46 0-12,28 0-4,-31 0-91,37 0 107,-34 0-5,36 4 5,-36-1 0,5 2 0,-8-2-6,9 1 6,-14-3 0,12 2 0,-19-2 0,12 1 0,-8-1 0,29 1 0,-20-2 0,11 0 0,-17 0 6,8 0-6,-11 0 0,20 0 0,-20 0 0,19-1 0,-19 1 0,17-3 0,-16 3-84,23-6 84,-23 4 0,32-19 0,-39 16 0,14-13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38.0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23 132 27667,'-13'0'347,"4"0"-291,8 0 17,1 0-73,7 0 0,1 0 0,26-1-5,-11 1-1,14-1 0,-16 1-5,-1 0 11,0 0 0,21 0 0,-12 0 0,70 0-22,-43 2 22,31 0-11,-42 1-34,22-1 45,-30-1 0,42 0 0,-57-3-6,22 0 6,-27 0-5,35 1-7,-27 1-66,38 0 50,-40 0 28,23 0 0,-28 0 22,38 0-27,-34-1 5,24 0 0,-29 1 5,24 0-5,-17-1-5,40-8 5,-42 3 0,33-5-6,-34 6-72,52-5 78,-40 3 0,31-4 0,-35 5-487,52-3 257,-42 5 56,13 1 1,-1-1 167,-21-2-375,15-3-4470,-28-1 4851,-6-1 0,-6 6 0,-2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49.5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4 947 26217,'-2'3'621,"0"0"-542,2-3 475,0 0-543,6-3-11,0-1 17,11-7-17,7-6-5,-2 3 5,4-1 0,-9 7-17,17-5 17,-13 5 0,14-4 5,-19 5-5,37-9 0,-26 7 0,57-14 0,-44 12 0,15-3 0,-21 6 0,17-3 0,-20 6-11,21-2 0,5 1-67,6 0 38,23-2 18,-39 4 5,-7-1 17,-15 2 0,32-6 0,-30 4 17,21-1 0,4-1 0,0 1-6,31-2 0,6 0-5,1 4-4,-25-1 1,-3 2-512,3 2 521,-25 1 4,-3 0 74,17 0 0,2-1-90,-4 1 5,16-1 1,-2 0-6,-29 0 11,16-1 0,1-1 0,-11-1-5,40-1-6,-47 2 0,19-2 0,-11 1 59,31 0 0,3 1-59,-7 0 0,13 1 0,1 0 514,-1 0-511,-20-1 0,1-1-3,-15 1 0,0-1 5,4-1 1,-2 1-6,32-4 0,-31 3 0,3 0 5,18-3-5,-34 3 0,17-1 0,0 1-5,-17 1 5,31-1 0,-36 3 2,14-2 1,3 0-3,8-1 0,27-2 0,1 0-5,-21 2 5,27-3 0,0 0 0,-24 1 0,15-3 0,1 1 0,-20 1 0,-4 1 0,0-1-11,-5 2-3393,37-4 3404,-41 3-5,34-4 5,1 0 0,-18 1 0,5 0 0,-5 0 0,1 0 0,7-1 0,-3 1 0,22-4-6,-6 4 1,-1 0-7,-9 1 4,1 1 1,18-3 0,-18 2 7,1-1 1130,-9 1 1,13-3 0,-12 3-1148,20-3 8,-27 3 1,-3 0-25,9 2 21,-12 1 1,0-1 11,14-1 0,-10 0 0,2-1 0,-15 2 0,-2 1-42,4 1 0,2 1-42,9-1 0,5 1 31,18 2 0,-3 1 53,11 1 0,-20-1 0,-6-2 0,-15 0-1912,22-4 1,3 0 1816,-14 1-612,15 0 1,-4 0 711,-37 2 29,42-2-721,-33 3 1,1 0-271,36-1 626,-33 1 1,2 1 862,-1 1 0,-3 0 22,6 0-400,23-1 1,-1 1-155,-18 0 1361,21-1 1,0 0-1441,-23-1 74,28 1 2059,-53 0-1494,-5 0-185,-12 0-599,17-3 224,-24 3 0,4-1 0,-14 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0.5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323 0 27561,'-43'66'285,"11"-18"-273,-3 12-10,8-9 1,-1-1-14,-4 6-12,5-5 1,1-2-28,1-7 33,10-17-56,-4 2-1204,12-22 1277,8-18 0,-7 25 0,4-8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0.8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25830,'4'-6'1591,"0"2"-1322,-4 4 106,8 7-280,3 15-70,19 38 0,4 12-1092,-12-22 0,0 1 1067,12 27 0,-1-1-11,-12-26 0,-4-8-11,2 3-32,9 11 1,-20-38-1,4-2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1.2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12 25842,'-7'0'1579,"1"0"-1439,6 0 5,0 0-139,59 3-174,23 0 95,8 1-832,-34-7 1,-8-2 904,-18-3 0,-1 2 0,-30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1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31 25562,'-3'-1'1450,"2"0"-890,1 1-549,3 54-11,5-21 6,4 54-6,-3-57 129,2-3-101,-8-30-28,2-8 0,0-6-45,6-16 17,-1 5 5,5-12 12,-4 9-6,4-10 17,-4 12 90,18 3-62,-16 29-6,18 62-16,-23-33 39,5 37 5,-11-61 12,0-2-23,2-8-78,33-62-17,-16 31-9,11-16 1,3 14 64,-13 47 0,12 0-11,-20 62-17,-5-27-163,2 8 191,12-18 0,-22-22 0,10-1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2.6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274 21 28054,'-9'-12'56,"-2"4"-51,-20 12-5,9 6 0,-18 8 0,6 17 0,7-5 0,-15 26-5,20-23-158,-6 23 163,20-37 51,38 1-40,-9-29 22,48-36-10,-43 15 100,23-46-101,-36 51-33,4-14-22,-16 36 49,2 50-21,0-23-902,28 56-2700,-10-59 3607,20 8 0,-27-27 0,-3-2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3.3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68 13 25774,'-10'-5'1400,"2"1"-1142,8 4 16,0 0-184,0-1 123,8 0-174,2-1 0,40 2-61,-30 0-90,25 0 117,-41 1 18,-11 23-12,-3-9-5,-33 38-6,19-29 0,-19 16 0,19-5 0,8-9 0,0 6 22,12 1 112,29-8-122,-6-2-7,26-11-5,-1-12 0,-10 0-17,8 0-44,-13-2 38,-12 0 23,-11-4 0,-5 3 0,-9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1.2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25247,'0'0'0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3.8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77 101 25208,'-6'0'1384,"2"0"-1210,4 0 94,0 0-240,-13 39 196,12-16-72,-4 24-46,17-29 17,6-11 258,55-13-353,-40-1 22,45-21-16,-61 8-6,8-37 0,-17 30-17,1-20-11,-15 30 0,-16 3 0,-3 5-5,-63 6 5,47 9-84,-44 8-90,64-2-674,-1 16 0,16-22 0,2 8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4.4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56 26413,'0'-2'1025,"0"0"-779,0 2-240,0 49-6,0-28 11,4 49-28,-3-53-50,8 6 84,-5-19 207,16-30-152,-3-6-27,24-40-28,-16 29 17,17-5-29,-25 37 1,17 7 5,-5 23 39,22 16-44,-15-5-493,17 21-846,-39-34 1333,5 13 0,-18-24 0,-1-1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5.2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 24368,'0'-2'2784,"0"28"-2661,5 54-246,-2-10-1575,2 19-2687,-3-43 4385,-2-24 0,0-1 0,0-14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5.5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7 25500,'-1'1'2430,"52"0"-2430,-16-1-33,50 0-23,-28-1-151,36 0-644,-1-5 1,-27 5 0,-64 6-1,4-3 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6.0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25029,'7'0'2543,"0"2"-2459,25 5-67,5-4-1129,28 0 1,4-2-1976,-2-3 3087,-4 0 0,-8-1 0,-37 1 0,-6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6.3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25948,'2'84'1697,"2"-44"-2682,7 58 985,-2-65 0,0-4 270,0 5-320,-3-13-715,-1 4 1,-4-18-1,-1-2 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7.0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82 26894,'4'-24'636,"42"10"0,12 4-687,0-10 26,7 11 0,-1 4-160,-9 7 107,-31 4 55,5 4-33,-49 12 0,3-6 6,-50 20 44,12-13-106,3 0 112,21-12 213,89-10-207,-23-1-9,14 3 0,3 2-19,-6 5-40,32 50 79,-53-31 56,-2 53-23,-49-56-39,-7 10 0,-11-21 141,-52-3-141,46-6-6,-47 1-49,73-7-1379,-1-12-8408,18 6 9555,2-9 0,5 11 1,0 2-1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7.9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0 383 27785,'0'-12'78,"1"4"-95,0-24-22,2 8-6,1-5-22,14-53 101,-6 30 27,7-23-16,-12 50-45,3 20 6,-4 4 11,14 20-17,-10-2 11,11 36-11,-13-26-51,7 27 51,-11-39 45,8 6-45,-6-26-33,26-28 10,-13 5-5,17-21 23,11-12 21,-22 33 74,27-12-68,-36 47 163,50 47-179,-39-25-6,42 40-34,-53-50-565,12 22 22,-20-22-271,7 12 0,-17-31 0,1-2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9.1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376 1 26508,'2'0'1086,"0"0"-890,-2 0-134,-14 1-23,4 4 12,-12 2-7,-19 31-44,12-9 0,-21 24-5,-13 19-12,14-10-763,-9 12 763,28-29-28,19-2 101,8-22 28,20 9-22,4-25-118,69-20 50,-51 2 20,9-10 0,-5-4-3,-26-1 6,9-42-22,-21 40 208,-8-8-679,-6 38-610,-9 13-8745,3 9 9611,1-1 0,7-9 0,2-5 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5:59.6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53 27841,'-27'52'89,"5"-5"-105,22-27-24,1 0 40,7-2-134,6-3-252,51-11 402,-33-6 119,32-11 212,-42-24-297,-10 11 46,-2-53-96,-16 56 0,-9-25-6,-30 54-565,-5 13-6,0-2-1378,14 4 1955,25-11 0,7-5 0,1-2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2.1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305 246 22932,'7'0'1697,"-1"0"-138,-6 0-1396,0 0 581,2 0-716,-5 0 226,-2 0-249,-7 0-10,-40 5 5,21-1 783,-53 19-794,51-9-40,-27 26 18,42-23-1,-3 21 40,24-28-23,18 6 11,2-15-1270,66-31 1399,-31-9 90,22-12-45,-43 2-40,-24 18 292,2-42-341,-8 33 178,-1-39-251,-6 63 16,-3 10-10,0 25-4,-3 34 0,1 6-8,1-7 0,4 25 0,2-6 0,0-44 0,6 25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0.0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76 1 27202,'8'0'656,"-1"0"-500,-7 0-122,0 0 22,-34 56-56,21-31 0,-24 43-62,31-33 46,12-16-522,92-22 611,-60-8 120,19-21 0,-9-6-131,-41 10-40,-11-28-22,-8 42-5,-10 1 5,-3 11-45,-17 8-106,10 2-697,-28 27 0,40-21 0,-10 14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0.7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240 0 27930,'-68'4'6,"11"1"-40,32 23-22,12-11-33,-4 12-118,14-16 27,2 0-748,17-4 928,3-4 208,23-18-91,-13 5-89,-3-10 179,-8 28-190,-10 5-3,6 33 0,0 9-14,-2-5 469,1 20 1,-1-1-447,-7-27 44,-21 38-50,-11-55-17,-13 5 0,2-26-331,-26-12-150,32-5-367,-24-14 0,49 20 0,3-1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1.1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17 25937,'0'-9'1814,"0"2"-1778,4 73 1,0 31-132,-2-38-51,3 41 1,-1-6-124,-4-61-258,0 3 527,0-18 0,0-9 0,0-3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1.6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0 196 21730,'7'2'2050,"59"-6"-1475,-40-3-54,54-13-292,-52-2 378,4-22-562,-15 16 432,-6-7-247,-20 10 466,2 13-472,-47 21-219,32 6 7,-30 26 541,29 11-525,12-6-28,-4 9 178,14-18-144,32-3-34,-10-16-639,75 4-209,-47-29 0,9 11 0,-49-7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2.9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2 504 26413,'-1'9'1226,"0"-2"-1097,1-7-90,0 0 84,15-99-106,-11 60 2,4-17 1,0-5 120,7-30-134,-8 49 0,13-49-6,-13 68-28,2 5 0,5 21 28,-5 11 11,11 33-11,-8-7-6,11 11 1,1-1 5,-2-11 0,32 31-12,-33-73 12,1-5 0,-5-16-84,10-40 12,-8 22 77,2-5 1,-1 2 61,-5 13 17,8-2-67,-18 43 44,15 67-49,-5-13-12,7 30 0,-6-42-331,5 2 29,-9-29 302,10 11 0,-16-32 0,0-2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3.2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0 27813,'-2'0'369,"0"0"-335,2 0-40,14 98-33,-8-70-6,0 28 1,4-12 44,4-47 0,-13 8 0,8-3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3.4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 27841,'0'-8'22,"0"2"-22,0 6-11,0 0 0,0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4.1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203 2 26038,'6'-1'1405,"-2"0"-1186,-4 1 55,0 0-246,-9 0-17,1 0 17,-27 3-22,13 2 5,-15 5 6,14 3-17,1 2 5,2 4-10,-4 17 5,13-13 28,9 24-28,14-30-51,34 9-139,-17-20 190,37-3 0,-48-3 0,12-2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5.0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72 26166,'2'0'1300,"0"0"-931,-2 0-335,8 46-34,-3-29 0,6 34 5,-6-41 1,-1-1 5,-2-4 62,0-1-62,-2-3 157,0-23-162,4 7-6,8-30-6,2 20 6,8-7 0,-6 14-11,0 2-34,-1 6-1052,39-3 884,-24 8-263,50-4 420,-54 7 616,15 0-146,-32 1 124,-1 1-538,-8 0 17,0 0 11,-3 0 207,-13 7-207,5-2 50,-26 24-67,23-13 6,-13 21-11,21-20-1,-1 8 12,8-11-11,18 3-264,61-20 258,-39 1 0,38-24-291,-100-28 179,-7 23-28,-16-14-95,8 39 235,8 7 0,22-2 0,0 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5.9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187 5 26889,'14'-3'952,"-3"1"-818,-11 2 23,0 0-84,-48 0-73,25 3 5,-38 1-49,26 9-7,16-5-195,-4 8 184,20-12-89,39 7 45,-18-8-326,38 6 197,-37-3-17,15 19 381,-23-11 386,5 24-296,-15-25 27,-7 15-145,-2-20 84,-47 9-185,29-12 5,-28 3-5,42-6-537,0-4-1721,7-3 2258,-1-2 0,6 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2.7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94 113 26850,'-1'2'1058,"0"-1"-896,1-1-162,3 2 34,14-2-135,51-26 101,-33 13 39,30-24-33,-60 26-3359,-2-2 3376,-3 4-12,-1 2-28,-52 6 11,14 15 6,-51 25 0,42 15 0,11-8-5,19-9-1,17-13 3404,8-12-3477,22 5-167,1-15 246,53-12 0,-68 12 0,21-7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6.5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93 48 25606,'1'-4'1798,"0"0"-1456,-1 4-158,0 0 1,-40 16-179,29-6-17,-31 23 11,40-5 16,27 10-16,-6-12 6,20-5 0,-15-16 5,4-3-11,-6-1 39,20-35-33,-25 16-6,11-28 0,-23 25-84,-18-25 61,1 26 6,-47-14 6,31 34-146,-29 5 1,42 0-169,1 1 325,10-4 0,4-1 0,0-1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7.2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309 170 28390,'-46'-45'5,"0"0"1,-1-16-12,-32 42 1,60 21-1,1 5 0,-1 18 1,6-1-18,-2 67 18,10-43 5,4 24 0,2 2 0,4-19 0,1 1 0,1-3 0,2-16-3409,8 25 3392,-9-40-72,4 11-555,-10-29-381,0-1 1025,-2-5 0,0-1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7.5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7 27936,'-3'0'246,"0"0"-190,3 0-190,123 1-191,-80-2-542,28 1 1,-3-1-7071,-43-2 7205,-2 1 0,-19 2 1,-6 0-1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8.2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7 27387,'0'-4'521,"0"2"-454,0 2-56,0 0 17,0 10 56,-1 42-56,-1-8-11,1 24 0,0 2-17,0-12 3,1-6 0,0-3-3,0-19-51,3 10 46,0-21-404,14 8 185,-7-25-1042,20-2 314,-13-7 952,13-9 0,-18 7 0,0-3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08.6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77 26530,'-9'6'1070,"1"-2"-835,8-4-61,0 0-633,89-26-1613,-47 13 1935,15-5 1,-3 2 0,-30 8 0,-7 3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6:27.43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0 24575,'0'0'0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1.2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1 308 25085,'8'-10'2218,"-2"3"-2033,-6 7 481,0 0-666,0 5 0,0 1 6,0 5-6,0 1 0,0 2 6,0 8-6,1-4 0,0 5-12,10-4 12,0-10 68,29-28-68,-3-14-485,9-18 0,10-17 1,-8 10-1,2-2 1,8-10-1,0-1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2.9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1 202 27001,'3'-6'862,"0"1"-694,-3 5 45,0 0-185,0-1-6,0 0-10,0-1-12,0 9 0,0 4 0,0 9 5,0 4-5,0-1 0,2 4 0,0-10 0,3 2-5,0-14-23,35-22 0,-3-11-349,12-21 0,24-26 0,3-6 0,-15 17 0,-35 39 0,-57 66 0,-1 0 0,89-94 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4.2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6 231 26592,'-3'0'454,"0"0"-326,3 0 892,0 0-1020,0 5 0,0 3 0,0 10 5,0 6-5,2 7 0,0 2-28,12 29 28,2-48-3448,39-25 3247,-8-47-7,-7 8 1,2-5 207,2-5 0,-3 4 0,6-9 0,4-6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5.8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1 298 25450,'6'-2'1181,"-2"0"-918,-4 2 751,0 0-947,0 3-33,0 4-12,0 5-5,0 12-11,0-4-6,0 6 0,4-6 0,-1-7-17,5-2 39,50-51-1869,-15 0 0,2-5 1410,8-4 0,2-3 437,2-11 0,-7 6 0,-7 8 0,-14 15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33.4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306 30 26928,'0'-7'1215,"-22"-1"-1204,8 7-5,-28-1 0,-1 16-12,6-1-5,-7 12-40,18-7-570,-19 36 621,32-33 0,-6 20-28,40-40 157,46-18-129,-31 6 128,43-31-44,-58 22 140,12-25-162,-26 27 50,3-12-95,-9 23-6,0-1-5,-1 8 33,3 37-39,1-17 0,4 28-185,17-22-190,-1-15 375,24-2 0,-26-10 0,3-3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6.6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23 350 26670,'-12'-8'650,"2"1"-493,10 7-62,0 0 67,0 51-106,2-29 0,0 39 45,16-34-17,11-41-162,41-40 78,-23-1 0,4-13 0,-6 6 0,-6 11 0,-2 2 0,16-22 0,0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7.6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2 420 27264,'-1'1'381,"0"0"-336,1-1 44,5 70 1,-3-42-1,3 54-16,-3-60-50,-1-9 49,17-17-55,7-26-1891,22-35 1,16-25-1,-7 9 1874,-16 24 0,-2 0 0,14-19 0,4-8 0,-14 23 0,-19 29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39.0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13 147 26497,'-7'-1'1030,"2"0"-901,5 1-39,0 0-79,0-3 0,0 2 11,0-1 158,0 2-130,0 0-44,0 9-6,0 2 0,0 12 0,1 0 0,0 13 0,0-9 0,0 19 0,0-28-34,4 5 45,1-19 0,35-49-39,-5 3 28,23-28 0,13-18 0,-39 41 0,-37 46 0,55-65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40.0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11 326 26715,'-4'-8'1047,"2"2"-935,2 6-67,0 0-34,-2 0-11,1 0 12,-1 0 60,2 26-66,0-9 5,0 34-5,0-25-68,9 10 17,3-37-297,38-54 1,9-20-1417,-26 33 0,0-1 1758,10-15 0,5-8 0,-9 14 0,-1 6 0,-13 16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40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10 166 27740,'-5'-5'196,"0"5"-185,5 9-5,0 12 5,2-2-11,0 6-56,6-5 22,-2-10 29,9-14-51,0-20 56,20-52 0,-2 5 0,-27 59 0,29-65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57.1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24032,'2'-7'1569,"-1"0"-1256,2 0-100,-2 3-56,1 1 588,-2 2-516,1 1 303,-1 5-464,0-1 60,0 4-111,0-5 67,0 1-67,0-3 17,0 1-74,0-1-60,-1 3-40,0 2-90,-2 2-184,2 2 414,-1-5 0,2-2 0,0-3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58.2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26934,'0'3'509,"0"-1"-464,0-1 5,0 0-38,0 0 27,0 2 17,0-2-6,0 0 45,0 0-39,0 1-33,0 2 10,0 3-5,0-4 51,0 2-57,0-5 113,3-7-130,0 1 18,2-6-23,-3 7 5,0 0-5,-2 5-28,0 0-39,0 3-95,-1-1-303,0 1 465,-1-1 0,1-1 0,0-1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7:59.0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 56 26155,'-1'-13'1445,"0"3"-1266,0 9-95,1 1-33,-1-2-7,1 2-4,0-2-7,0 2 96,0-4-56,0-5-51,0 3 23,0-2-45,0 7-6,0 1 6,-2 1 0,-3 8 0,2-5 12,-1 7-7,4-10 12,0 0-90,-1-1-100,-2 3-796,-1 4 969,-3 4 0,4-4 0,0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00.4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2 27130,'9'-1'655,"-2"0"-599,-7 1 0,0 0 0,0 5-6,0-1 40,-3 8-73,3-5-6,-3 1 28,3-6-17,0-2 46,0 1-63,0-4 18,0-3-7,0 1-16,0 1-11,0 4 6,0 0 5,-3 0-6,-2 5 6,1-3 0,-1 3 17,6-10-17,0 1 0,-1-2-11,0 4-1,0 1 1,0 1 11,0 1 0,0 0 0,0 2-5,0-3 5,0-4 0,0 3 0,0-4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01.5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24441,'12'4'2672,"-2"-2"-2577,-10-2-11,1 0 806,-3 12-878,1-8-12,-2 8 44,2-11-32,1-1 10,0-2-11,1-2 17,9-13-28,-7 10-11,6-8 0,-9 15 11,0 5 0,-2 2 0,-5 14 5,4-12 7,-4 5-7,7-17-10,7-8-12,-4 2-577,6-4 594,-10 18 0,5-10 0,-3 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58.3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37 25842,'0'5'1159,"0"-2"-902,0-3-111,0 0-129,0-2 84,3-12-51,-1 6 6,3-7 6,-4 11-34,0 3-12,-1 0-16,0 1 0,1 3 0,1 0 0,-1 3 6,0-1-6,0-1 0,-1-1-151,1-2 151,-1-1 0,0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38.8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0 569 28182,'4'-10'17,"5"-7"-28,10-12-6,8-10-28,10-13-4,3 0 1,10-11 0,-6 7-159,16-21-9,6-4 0,-8 11 216,-39 52 0,-15 14 0,-5 4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39.8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243 45 27611,'3'-6'577,"-2"-9"-571,-11 8-6,0-6 0,-15 9-12,-47 36 12,35-13-6,-5 14 1,5 3 0,24-4-102,20 19 1,10 0-6,6-18-527,24 5 1,4-10-7327,-12-31 7117,25-7 0,-60 10 0,-5 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40.5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 26413,'0'-4'1209,"0"2"-878,0 2-247,0 0-28,0 2 5,0 27-49,0 1-1,0 24-11,2-3 0,3 25 0,-1-16-738,3 17 738,-3-27 0,0-1 0,-1-5 0,-1 37-6,-1-39-100,0 35 50,-1-61-146,0 5 124,0-19-1121,4-8-700,0-1 2085,3-7 0,-3 7 0,-3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41.1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80 4 23595,'11'-2'3075,"-3"0"-2587,-8 2 352,-19 16-812,9-7-23,-25 50-22,27-35-11,-7 25-4402,25-33 4430,2-8 507,54-27-451,-40 6-77,27-54 27,-56 43-6,-37-24 0,14 39-67,-37 8-23,41 6 1037,-3 6-947,28-8 0,-1 1 0,5-4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41.6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25808,'2'3'1893,"0"-1"-1731,-2-2-39,0 41-95,2-13-100,21 38 44,21-42 33,-8-8 84,3-45 1,-6-12-11,-17 10-46,19-35-21,-34 70-7,-2 16-5,-2 4 0,0 11 0,1-10-1680,37 11 1680,-13-26 0,17 3 0,-26-13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42.0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266 5 20840,'13'-2'4044,"-2"0"-2600,-11 2-845,0 0-49,-34-1-528,-11 8-10,-11-1 205,5 7-212,26-2-16,-14 45 11,23-32 640,-7 32-668,59-42 11,-15-7-118,37-3-27,-34-11 162,28-30 0,-48 40 0,10-15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8:42.6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43 340 26480,'-1'-73'829,"-3"8"-594,-1 38 107,-7-24-264,6 21-39,-3-17 135,5 14-180,3 19 1,2 20 10,3 18 6,6 38 1,1 9-7,2 0 3,4 25 1,-1 0-3,-4-21-1,2 9 1,-1-2-6,-5-26-17,5 37-11,-10-74 28,-2 0 0,-1-15 0,0-1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21.4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1 480 26698,'2'-4'1272,"0"2"-5423,-2 2 4235,0 0 1170,5-6-1204,-1 2 662,5-5-667,12-16-40,-13 93-5,10-65 0,-15 84 6,41-105-26,1-19 1,5-8 5,4 0 0,4-7-108,-5-3 1,7-11-1,-2 2 1,-12 14-1,8-4 1,-7 3-1,-1 1 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30.8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806 1078 26497,'-12'3'985,"3"0"-800,9-3-22,0 2-40,0-2 11,0 3-100,0-3 11,0 2-34,0-1 11,17 4-16,-6-3-1,22 1-5,-13-3-33,51-3 16,-37 0-6,17-3 1,1-1 17,-6-4 5,16-3-12,-27 4-44,22-6 40,-23 6-1,37-10 17,-42 10 11,35-20-11,-36 15 11,26-20-11,-29 14 17,14-16 0,-14 11 0,32-43-17,-35 40 16,33-54 7,-40 56 16,8-30-39,-18 31 34,2-41-23,-6 35 11,-9-57-16,3 59-1,-13-32-5,11 39 12,-12-17-1,8 20 22,-34-26-33,20 28 6,-59-29-6,47 33 8,-25-2 1,-2 2-9,18 7 0,-6 1 0,1 2 0,16 2-6,-52 4 6,43 4-3,-21 8 1,-4 6 2,-10 10 0,25-8 0,1 0 0,-18 8 2,20-9 1,2 0-3,-6 2 0,-5 4 0,3 1 0,19-7-3,-6 13 1,1 2 2,10-3 0,-10 14 0,2 2 0,13-10 0,-27 41 0,36-47 8,-3 17 0,0 2-2,6-10-6,-17 47 0,26-69 0,-4 15 6,7-18 16,-1 29-22,4-26 6,2 25-1,1-30-5,15 17 0,-4-20 6,52 13-6,-31-19 0,33 2 0,-33-8-3,22-10 0,5-2 3,1 0-1696,23-8 0,-3-1 1696,-36 7 0,32-7 0,-61 17 0,2 1 0,-15 2-1170,-6 1 1170,-4 0 0,-2 0 0,4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42.0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2307 40 26262,'1'-2'1534,"1"1"-1327,-1 0-89,-1-1-6,0 2-79,0-2 1,0 2 16,1-1-44,0 0-6,-2 1 0,-4-2 0,-19-1 0,5 2 0,-15-3 0,11 4 0,-13-2 0,-14 0 0,6 0 0,-1-1 0,-2-1-6,16 1-5,-49 0 11,41 2 0,-12 1 0,0 0 0,11 0 0,-58 0 0,66 0-5,-20 0 5,28 0-6,-22 0-3,-9 8 1,-1 1 8,-10-3 0,12 3 0,7 1 0,29-7 6,-3 0-6,5-2-11,-22 4 5,20-4-11,-24 9 12,25-5-7,-44 18 12,33-12 0,-51 19 0,39-16 0,-5 2 0,12-4 0,-7 3 0,17-5 0,-26 10 0,27-10 0,-34 15 0,29-13 0,-46 25 0,47-23 0,-19 12 0,25-13-56,-37 27 45,27-18 6,-42 35 5,50-37-6,-26 32 6,30-30-6,-22 44 6,28-41-5,-7 42 5,15-41 0,1 35 0,3-34 0,0 60 5,1-51-5,1 35 0,1-45 6,12 34-6,-6-27 0,20 43 0,-15-50 6,37 34-6,-25-39-9,22 5 1,2-3 8,-10-12-9,14 1 1,1-3 8,-14-6-9,10 0 1,2-2-14,-2 0-15,27 0 1,3-1 36,-18-2 0,-1 1 0,-3-1 0,-19-3-6,31-9 1,3-3 5,-7 2 5,25-9 1,-3-2 0,-39 8 8,3-5 0,-1-1-14,-8 3 14,10-8 0,-1 0-14,-10 5 2,1-3 1,-1-1-3,-9 6 0,6-8 0,1-1 0,-3 2-20,20-20 1,1-2 19,-19 15 0,4-6 0,-2 3 0,-18 12 62,16-29-46,-26 28-4,8-30-7,-17 28-5,0-53 0,-3 43 51,-15-57-46,3 72 6,-22-20 1,12 33 21,-37-23-33,26 16 34,-53-35-29,56 36-5,-24-14 0,39 27-28,-26 0-11,18 4-809,-69 12 0,65-9 0,-32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10.6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 26043,'14'0'1283,"-3"0"-1015,-11 0 7,0 0-197,4-1-50,-1 5-5,3 3-15,-4 44 0,-4 8 4,3-26-1,-3 70 28,2-103-22,0 0 39,4-25-45,2 6-22,21-52 5,-10 35-16,19-30 11,-19 42 44,22 8-33,-23 17 17,20 36-17,-23-8 0,1 13-22,-8-16-337,-5 3 124,0-11-112,-3 8 347,-10-14 0,6-6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2:59.5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32 22979,'0'-3'2151,"0"0"-1680,0 3 240,0 0-655,0-9 6,0 7 117,0-6-62,0 8-44,0 0 241,0 4-202,0-2-23,0 3 113,-1-2-180,-1-2 6,2 1-28,-1-2-56,-2 0 56,0 0 118,1-4-56,1 2-18,1-3-27,0 4 39,-4 1-50,-2 3-1,-3 5-5,3-2 34,2 2-23,4-7-5,0-1-17,0-3-34,0-3 22,0 2 1,0-3 39,1 6 89,0 7-72,-1-3-29,0 5 12,0-7 28,0 0-45,2-6-134,2-9 33,1 6 101,-2 0 0,-2 8 0,-1 6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47.0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3 399 24407,'0'-8'2571,"0"0"-2459,0 8 476,0-1-520,-1 6 38,1 3-22,-1 17-78,1-5 5,0 7 67,0-11-27,0-8-29,0-1-5,1-7-6,2 0 28,22-9-39,-2-5-82,20-23 0,14-15 0,-5 4-84,-12 11 1,0-2 165,19-18 0,9-9 0,-13 13 0,-8 10 0,2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49.2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0 537 24322,'5'-15'1713,"-2"3"-731,-3 12-775,7-22 227,-6 15-310,6-16 0,-7 21-90,1 0 348,-1 2-387,1 15 5,-1 0 0,-4 58 0,3-39 0,-2 22 5,3-46 7,14-19-12,16-16 0,39-31-55,-19 15 0,11-11 1,4-3-1,-8 7-1365,11-11 0,-1 1 1420,9-8 0,6-5 0,-18 15 0,-20 16 0,-27 19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59:52.2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0 217 26878,'0'-3'940,"0"0"-861,0 3 16,0 0-28,1-12-39,4 3-11,-2-6-56,4 8 39,-5 7 11,2 14 0,-1 9 51,-1 47-57,0-24 7,-4 39-12,2-64 39,70-34-95,5-33 56,-16 8 0,16-10 0,2-1 0,-14 8 0,-10 7 0,-3 1 0,13-9 0,0 1 0,-1-1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5:00:08.69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07.2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99 26418,'7'8'1356,"-1"-2"-1183,-6-5-139,0 0-6,0 1 0,0 1 28,0 0-11,0 1-29,0-1 7,0 2-18,0-2 1,0 1 0,0-1 50,0-2-12,0-1 29,0-6-78,0 0-12,0-12 22,0 7 7,5-17-12,-3 18 0,4-9 0,-3 13-79,2 2 79,0 2-5,4 1-91,71-13 96,-52 10 0,54-10-16,-48 13-1,-9 1-6,38 0 1,-37-1 44,15 1 6,-33-1-11,-1 1-11,-7 0-6,0 0 5,-1 2 7,-2 3-1,-2 4-6,-4 5 7,-1 2-1,-12 33-6,5-3 1,-5 13-6,9-16 0,3-13 0,0-3 11,-13 24-5,12-26-1,-9 18-5,17-35 6,0-1-6,3-6-62,0 0-4788,2-11 4850,2-1 0,-1-1 0,0 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07.8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90 67 25998,'5'-10'1204,"-1"2"-1030,-4 8 408,0 0-481,-1 3 22,-14 16-111,4-3-7,-28 58-5,28-44 0,-11 33 0,22-47 11,31 7-11,-12-14-11,27-20 0,4-10 11,-14-3 14,7-17 0,-5-3 20,-23 11 38,-8-39-72,-17 51-5,-36-12-1,17 32-1405,-40 13 1411,47-6 0,-11 8 0,31-11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08.8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17 26368,'0'-4'1775,"0"0"-1724,0 3-18,0-1 12,0 1-17,0 1-17,0-2 0,0 2-5,0-1 5,0 0 0,0 1-11,1-1 0,3 2 0,4 3 0,10 10 0,-3-1 0,8 6 0,-8-5-22,17 15 22,-17-16 0,8 8-17,-21-20 0,-2 0-27,1-1-572,-1-3-90,1-7-142,3-13 0,-4 17 0,1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09.2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174 6 25085,'3'-1'2336,"-2"0"-1664,-1 1-532,0-1-95,0 0-6,0-1-28,-4 5-11,-3 5 0,-13 20 0,-17 60 0,12-23-14,4 4 0,4 1-3,5-5 17,-2 12-3392,5-35 3392,3-22-386,1-9-706,8-13 1092,5-12 0,0 2 0,-1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10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14 159 26497,'-2'-2'1629,"0"2"-1601,2 0-11,-4 0-11,3 0 5,-4 0-11,5 0-28,9 0-2351,51-16 0,13-5 1964,-19 7 325,21-6 1,-6-2 1103,-40 4-706,-16 9 0,1-7-241,-14 12-28,-3 0 34,-16-2 3330,7 3-3375,-31 0-17,20 3-11,-10 3 6,12 3 5,5 4 6,-7 11-12,5-4 1,-24 36 0,23-28-1,-13 33 1,26-40 11,20 14-29,4-25-167,37 4-218,-16-11-451,51-9 0,-92 12 0,16-5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10.6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25 27169,'7'-7'1036,"-1"1"-1036,-18 2 0,5 2 5,-11-2-5,6 4 6,-54 37-6,20-6-34,-26 24 23,48-30 11,28-13-95,38-21 5,-12 0-419,29-15 341,-34 6 582,10-28-274,-23 28 79,2-15-203,-13 29 46,0 6-34,0 7 11,4 24-39,-2-15-565,23 15 565,-2-34 0,-15 10 0,-13-8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11.1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78 27751,'-2'1'387,"0"0"-331,2-1-297,20 44 224,-14-31 17,15 32 0,-19-43 207,-1-1-156,-1-1-7,0-2 63,0-24-102,0 10-10,7-35 16,0 32-22,19-21 0,-13 28-12,8-5-61,-9 16-257,6 0-1,-2 1-218,6 0-288,0 0 0,-17 0 0,2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3:11.8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343 1 28143,'-80'21'107,"41"-12"-107,-28 18 0,51-17-12,1 0 12,6-2-5,1 0-1,6-4-16,15 2 39,-2-4-40,21 2-22,-12-3-397,29 8 380,-29-3-33,20 13 95,-33-13 62,2 9-12,-9-9 264,-23 18-230,9-12 151,-55 24-218,41-25 0,-26 8-6,38-17 11,-6-1-22,9-4 0,-4 0-5,11-3-583,-7-6-1933,5 6 2521,-8-3 0,12 8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07.1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37 633 26542,'-5'5'352,"0"-1"-251,4 2 62,-1-2-29,0 4 432,-4 12-516,2-10 45,-3 17-89,5-21-1,-1 4-44,3-9 6,0-1 49,1-9-4,2 1-1,3-9-6,9-12-5,-3 10-5,19-22-6,-16 25-51,38-30 62,-27 26 0,20-17 0,-22 19 0,15-11 0,40-13 39,-2 12 0,8 0-31,-6 4 1,0 1 2,7 2 1,-3 2-722,-27 10 0,-5 3 738,23-5-519,-17 4 1,1 1 495,32-6-855,-4 2 0,18-2 0,-10 2 850,-17 2 0,0-1-431,0 2 0,11-3 0,0 1 0,-14 1 434,-10 2 0,-2 0-259,25-2 0,11 0 0,-13 1 256,-29 4 0,1 1 88,21-1 1,16 1 0,6 0 0,-8 1-89,0 1 0,-5 2 0,2 0 0,9-1 0,2 0 0,-3 1 0,-15 0 0,-2 0 0,-1 0 148,6-1 1,-1-1 0,-8 1-149,-11 0 0,-1 0 567,17 0 1,8-1 0,-15 1-568,2 1 0,-10 0 0,13 0 0,-9 0 0,-16 0 0,2 0-2,17 0 1,16 0 0,0 0 0,-14 0 1,-14 0 0,-3 0 0,10 0 0,6 1 0,-11-1 0,18 1 0,17 3 0,2 0 0,-51-2 0,3 1 529,38 3 1,18 2 0,-11 0-530,-20 0 0,-5 0 0,23 2 0,-3 1 26,-27-3 0,-2 0-26,7 2 0,-3 2 0,23 3 0,-23-3 0,10 1 0,-9-1 0,29 7 2,-11-4 0,17 2 0,-13-3-2,-31-4 0,2 0-2,14 2 1,15 2 0,1 1-1,-17-4 2,-15-1 0,-4-1 1693,46 7 1,-6 0-1694,-22-2 0,7 2 0,1 1-6,2 0 9,17 4 0,-4-2-3,-34-5 0,6 1 0,-2 0 0,-10-1-26,26 7 1,6 0 3,9-1 19,-24-4 0,0-2 3,12-3-6,-17-4 1,-2-1-6,13 2-12,-2 1 1,16 1 0,-15-1 22,10 2 0,0 0 0,-4-1 0,-28-4-3,6 0 0,2 0 3,9 1-1129,-9 0 0,11 1 1,-10-1 1128,11 3-736,3-1 1,-2 0 735,-20-5 0,10 0 0,-1-1 0,-12-1 0,15 0 0,2 2 6,2 2-6,8 0 0,-23 1 0,-20-4 2672,-15-1-2667,24 1 2186,-22 0-2185,28 0 33,-31 0 157,9-2-179,-28-1-12,-3 0-5,0 0-644,1 0 17,-7 0-415,2 0 1042,-7-1 0,11 2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11.4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214 4 28098,'-1'-2'118,"-1"0"-84,-4 2-29,-1 0-5,-2 0 0,0 0 0,-6 0-5,-17 7-1,9-2-5,-23 19 0,31-13-12,-14 11 12,20-15-168,-1 2 106,10-6-11,62 17 67,-36-11 17,46 13 28,-56-12 39,10 12-67,-10-7 12,12 27-12,-21-25 16,-13 30-16,-6-31 23,-26 14 10,14-23 175,-34 3-175,36-8 6,-17-1-39,35-1 0,0-8 0,3 6 0,0-7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08.1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172 96 26530,'0'-8'1210,"0"2"-1042,0 6 6,0 0-130,-1-9-4,0 6-18,0-7 34,-3 4-56,0-3 0,-2-2 56,-2-6-50,5 11 27,-6-5-27,8 11-1,-2 0-5,3 0-11,6 14 6,2-4-23,39 32 22,-21-23-11,26 14 12,-31-20-12,9 1 17,-16-6 11,6 1 6,-18-8 5,-1 1-22,-6 0 0,-20 7 0,4-1 6,-49 22-17,33-12 11,-18 10 0,2-1 0,22-10 0,-29 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0.8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 28098,'-4'12'28,"0"5"-28,0 10 0,0 6 0,1 36-11,1-25-17,2 23-11,0-38-219,0 11-414,0-17-95,0 4 767,0-20 0,0-5 0,0-2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1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58 26805,'0'-8'997,"0"2"-925,0 6 29,94-27-101,-52 20-59,54-1 1,2 6 18,-47 13 60,3 20 0,-14 7 8,-43-9-12,-30 42-16,-16-36 28,-38 10-11,26-16-6,-7-5 1,41-18-1,7-2 6,6-3-90,16-2-280,61-2 230,-27 6 67,18 10 0,-2 5 67,-22 5 51,18 20 5,-34-24 73,10 19-140,-14-21 5,9 15-94,-16-29 89,7-7 0,-7 2 0,5-6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2.4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241 67 26553,'0'-6'1069,"0"2"-884,0 4-62,0 0-44,-7-17-57,3 10 12,-5-12 27,-1 14-44,2 2 6,-10-1-3410,6 3 3393,-6 0-1,-25 6-21,10 14 10,-10-1-28,16 37-16,19-17 22,17 22-375,35-38-17,0-10 61,14-25 3679,-14-20-3220,-21 11 651,5-30-639,-24 34 50,-4-9-151,-1 23-414,-3 31 134,3-9-139,3 22 273,9-16 135,12 0 0,-9-11 0,2-1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2.9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211 4 26631,'2'3'863,"0"-2"-281,-2-1-431,-8-1-140,0-1 23,-45-1-34,30 1 0,-29 4-6,32 11-3386,5 0 3392,-2 8-39,3 8 6,12 16 21,0-13-32,20 5-24,0-32-1147,49-10-5019,-31-5 6234,30-9 0,-49 9 0,-5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3.4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0 27818,'-5'3'202,"0"7"-264,5 47-16,0-17 0,0 29-12,0-31-4268,0-1 4106,0 14 249,0-2-663,0 0 98,3 18 1,-5-61 0,1 13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3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26452,'4'45'1652,"-1"-24"-4650,0 28 0,-1 2 2768,-1-25 1236,3 27-1006,-4-48 0,0-3 0,0-1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4.0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25674,'55'0'0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14.7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212 102 25489,'11'5'1865,"-2"0"-1557,-9-5 28,0 0-252,-2 0-23,1 1-22,-3-1-16,2 0 16,-8 0-28,-18 0-11,6 0 0,-14 0 0,19 0-11,-19 14 11,15-3-78,-19 30-1,28-19-178,22 35 195,8-41-140,66 4 141,-46-29 100,41-27 90,-63 12 285,-2-54-363,-21 42 16,-18-34-67,-34 83 0,8 0 0,72-64 0,-41 36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26.3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783 8 26911,'2'-2'1092,"-1"0"-789,-1 2-292,0-2 0,0 2 0,0-2 6,-2 2-11,-3 0-6,-5 0-28,-55 23 11,26-9-17,-45 21-25,37-14 1,2 0 52,-14 4 6,10-5 0,2-1 0,2-5 0,3-2 0,5-2 0,3-1 0,-8 4-39,11-4-40,-6 3-565,5 1-95,17-6 739,-4 1 0,19-7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44.0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0 715 27046,'2'0'44,"0"0"-4,-1 0 21,-1 0 107,3 0-73,-3 0 264,2 0-337,-1 0-22,-1 0-11,3-2 61,1 0 51,14-9-90,-4 4-11,8-6 6,-8 6 0,0-1-6,-3 2 11,15-6-6,-11 4 7,32-15-1,-24 11 0,36-16-5,-33 15 5,53-18-11,-46 19 0,55-14 5,-59 19 29,26-4-17,-35 7 44,27 1-55,-26 1 28,29 2-29,-17 7 1,1-2-6,0 6 0,-4-2 5,-6-2-5,28 4 6,-27-7 5,47-3-11,-41-7-31,18-6 1,3-2 2,0-7 5,20-5 23,-36 10 0,-1-3 11,-16 7 6,25-20-28,-27 16 11,8-8 0,-13 13 11,-5 2 6,-3 6 50,-1-6-61,-3 8 11,0-4-23,0 5-33,0-1 39,0 2 0,0 2 0,0 1 0,4 5 0,-2-2 0,4 3 0,-2-2-3381,9 6 3381,-3-6 17,27 13-17,-9-12-6,7 1 6,-12-3 6,-2-6-1,-5 0 1,26-1-6,-19 0 3392,39 1-3392,-24-1 6,12 1-6,-15-1 0,31-1 0,-28-1 0,21-2 0,0 0 0,-17 0 8,21-4 0,1-1 9,-20 2-6,39-9-5,-45 7 0,49-10-1,-43 9-5,11-3 0,-1 1 6,-17 2-6,51-12 5,-49 11-5,14-1 0,-1 0 0,-15 3 0,33-6 6,-45 10 5,34-12-5,-26 9-6,18-6 0,3 0 0,-6 2 0,26-6 0,-37 10 0,2 1 0,-15 3 5,40-6-5,-36 5 0,48-8 0,-44 6 0,47-8 0,-49 10 12,29-2-12,-36 5 22,38-3-16,-32 1-6,55-3 5,-56 5-5,34 1 0,-40 1 0,17 0 0,-6 0 0,56 15 0,-38-7-3,9 11 1,-3 2 7,-17-4-5,17 11 6,-38-15-1,3 3-5,-6-5 6,15 18 0,-19-18 5,7 13-6,-14-18 12,2 11-17,-5-9 6,3 6-6,-3-7-23,1-1-10,-2-4 33,-9-2 0,12 2 0,-5-2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27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265 1 27258,'-36'10'370,"6"-2"-314,24-3-246,-55 69 190,36-47 2,-9 12 1,2 0 64,11-16-27,12-11-7,-2 7-33,11-14 73,26 2-62,-13-4-134,46 0 0,-36-3 0,17 0 33,-26 0 0,3 0 135,-9 0 56,0 6-258,-8-3-4385,0 3 4542,0-5 0,0-1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29.5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10 26586,'-2'-5'1120,"1"0"-980,1 5 387,0 0-527,0 3 0,6 9 0,0-1 0,8 8-17,23 18 11,-14-15-5,20 18-6,7-5 17,-16-16 0,12 9 0,-28-20-33,-8-5-6,-6-1 39,1-1 0,-5-1 0,1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1.4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337 14 26469,'11'-8'1338,"-2"2"-1215,-9 6 152,0 0-264,-3 0-11,-1 0-6,-13 0-10,0 0-24,-10 0 12,1 0 12,-17 0 16,9 0-12,-28 2-16,40 0-100,-9 8 49,42 23 79,0-10 0,15 16-157,29 6 124,-27-19-34,23 40 95,-43-44 134,-7 18-100,-10-26 122,-57 19-133,31-20 94,-56 10-122,68-22-12,-10-7-17,29 1-2530,3-7 2536,1 8 0,0-1 0,0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2.5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16 115 22571,'-9'15'3993,"2"-3"-3590,7-12-145,0 0 128,2 12-307,31-8-359,4 3 33,17-10-145,1-14 224,-16-2 224,2-7 1008,-18-11-913,-36 11-72,-3 0-40,-23 17 17,-5 7-56,18 7-17,-19 24-16,32-5-1,-2 43 34,13-41 0,12 28 0,-3-43-11,10 7-56,-4-17 67,62-9 0,-98 15 0,33-5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3.2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58 26564,'-6'-11'1126,"2"3"-897,4 8-184,-5 8-67,4 46-1121,-1-3 1138,3 9 27,2-31 34,-3-34 151,3-11-44,5-12-124,2-3 202,24-31-163,-15 33-5,13-18 50,-9 34-117,-9 7 10,3 3-10,-6 24-6,-7-6 6,3 32-6,-7-28-34,1 11 34,-1-22 112,-2-1-90,2-5-33,16-42-17,-3 20-56,36-42 67,-30 50 12,18 36 5,-30 0 0,3 30 0,-6-33-1355,6 4 1355,-7-13 0,4 2 0,-7-14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3.5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25539,'0'5'1960,"0"-1"-1747,0-4 11,0 0-174,5 49-50,-3-27-72,6 40-102,-5-40 174,4 16 0,-9-47 0,1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3.8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 26637,'11'-1'145,"-4"-3"1,-2 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4.5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233 8 25040,'0'-3'2706,"0"1"-2566,0 2-51,0-1-61,-2 1 23,-9-1-29,-1 2-5,-17 7-6,7 1 17,-35 24-22,31-15-1,-19 15 1,34-16-6,0 11-6,7-7 6,1 13 0,9-16-50,54 6-197,-26-17-432,20-8 1,-6 0 0,-35 3 0,15-6-1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5.0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115 65 26508,'-7'0'874,"2"0"-701,5 0-72,-23 36-135,17-20-38,-17 29 49,23-30-251,24 2-57,39-25 746,-17-1 150,16-39-497,-54 21 44,-33-25-118,5 36 6,-24-9-3403,-2 19 3392,12 5-34,-8 0-157,21 6-89,5 3 291,14 25 0,-1-20 0,8 13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5.7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27 26273,'-10'0'1338,"2"0"-1170,8 0-106,0 0 5,0-2-61,0 2-12,0-2 6,0 8 0,0 2 0,0 7-314,1 27 286,-1-23 12,2 19 38,-2-35 208,1 1-191,-1-4-22,3-7-17,0 0 0,27-39 0,-12 21 11,26-29-11,-19 36-6,17 19 6,-21 5 0,10 24-11,-24-15-837,5 16 0,-10-28 0,1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0.8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12 280 25382,'-4'0'2151,"-2"0"-1709,6 0-285,-2 0-157,2 0 17,0-1 16,7 0-33,-3 1 0,6 0-11,6 0 17,-5 0-6,17 0 5,-13 0-89,30 0 51,-26 0-18,20 0 35,-28 0 4,15 2 24,-12-1-1,25 0-11,-25-1-45,16 0 34,-20 1-23,17 2 45,-11-1 6,37 0-67,-21-2 5,11 0 6,-18 1 0,14 3 39,-15-3 50,38 3-16,-35-4-12,39-3-22,-41 3-45,31-3 45,-38 3 0,20 0 0,-10 0-5,67-2 5,-42 2 0,36-2 0,-57 2 5,27-2-5,-26 0-5,55-1 5,-60 2-6,53 1 6,-52 0-11,47 0 11,-42-1 0,11 0 0,-23 1 78,20 0-61,-17 0-11,58 0-6,-30 0 0,11 0 0,-21 0 0,-11 0 0,-8 0-17,24 0 0,-25 0 6,53 0 11,-44 0 0,21 0 0,3 0 0,2 0-6,22 0 6,-30 0 6,14 1-12,-22 0 6,11-1 0,0 1 0,-10-1 0,56 4 0,-65-3-5,55 2 5,-54-2 0,42-1 0,-47 0 0,42 0 5,-39 0-2,18 0 0,1 0-3,-14 0 5,50 0-5,-54 0 6,57-3-6,-46 2 0,16-1 0,1-1 0,-17 1 3,8 1 0,-1-1-3,-15 1 11,58-1-11,-57 1 0,45-1 5,-46 1-5,45-3 0,-36 2 20,30-2 0,5 1-15,-16 2 0,20-2 1,-1 1-6,-29 1 3,12-1 0,0 0-3,-14-2 0,16 0 0,-1 0 0,-20 0 0,47-1 0,-61 3 6,41-2-6,-40 1 0,45-4 0,-50 2 5,37-3-5,-38 4 0,35-3 0,-42 6 0,19-4 11,-32 5 68,3-3-68,-9 3-17,4-3 1,1 1 5,5-1 5,2 2-5,27-3 0,-10 2 3,19-2 0,4 0-3,-4 2 0,11-2 0,0 0 0,-14 2 3,12-2 0,0 0-3,-10 0 0,1 0 0,-1 0 0,-11 1-6,53-1 6,-51 3 3,15 0 0,-2-1-3,-19 1 5,42-4 6,-47 1 6,50-1-17,-41 2 5,15 1 1,-1 1 0,-15 0 11,54-6-17,-56 4 5,61-9-5,-54 8 3,13-1 0,1 0-3,-3 2 0,19-2 0,-33 2 0,25-3 0,-26 3 0,56-2 0,-56 4-3,13 1 0,2 0-2,-8 0 5,10 0 0,4 0 0,21 0-726,1 0 726,-7 0 5,21-1-5,-42 0 0,2 1 0,-4 0 0,-13 0 0,44 0 0,-47 0 6,56-1-6,-61-1 0,32 0 0,-41 2 0,46 0 0,-36 0 0,17 0 0,4 0 0,9 0 0,11 0 726,-21 0-732,3 0 6,-20 0 0,49 0 0,-47 1 0,57 0 0,-57-1 0,61 0 0,-63 0-3,21 0 1,1 0 2,-14 0 0,36 0 0,4 0 0,-18 0-104,-6 0 1,-3 0 103,-12 1 0,27-1 0,-29 0 3,9 1 0,0-1-9,-12 1 9,16 0 0,1 0-3,-9 1-45,21-1 0,0-1 45,-17 1 17,38-1-17,-52 0 17,55 0-17,-41 0 2,21 0 1,-3 0-3,-26 0 207,36 0-196,-65 0 6,11 0-17,-12 0-11,26 0 5,-9 0 6,0 0 17,-10 0 22,-12-2-33,-1 0 22,11-4-17,-5 2-11,12-1 0,-15 3 0,5 0 0,-14 2-22,3 0 10,-1 0 12,-1-4 0,-1 4 0,-1-4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6.3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237 31 25489,'13'-14'1943,"-2"3"-1596,-11 11 51,0 0-381,-9-3 5,-34 3-22,15-2 0,-25 6-6,30 3 1,-15 15-12,10 10 17,0-5 0,17 0 6,21-16-1,0-5-10,21 2-46,-8-6-55,10-1-5820,30-15 5926,-31 5 0,19-6 0,-41 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6.8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 24 27981,'0'-12'213,"0"2"-197,0 9 46,0 0-62,-1 7 0,0 4 0,-2 9 0,0 7 0,-2 5 6,-8 41-6,3-24-42,-2 22 0,1 0 14,4-21 11,-3 40 11,10-71-179,6-2 34,-4-8-697,9-8 0,-12 6 0,2-4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7.4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0 28126,'-2'19'17,"-4"11"-17,0-7-101,61 18 107,-28-50-6,40 14 22,-51-38 57,-10 5-62,-4 13 5,1-5 23,-3 17-45,0 1 0,0 22 0,0-6-112,0 37-163,6-30 275,8 14 0,-4-29 0,3-1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7.8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104 5 25634,'-11'-2'414,"2"0"654,9 2-1068,0 0 284,-37 48-301,28-28 0,-29 37-302,69-37 129,-14-15 97,26 1-4909,2-33 5002,-18 11 0,8-7 0,-26 17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8.2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11 28278,'-5'-11'-17,"-3"20"28,3 10-5,-2 20 5,1 0-11,2 3 0,1 2-121,3 6 1,-1 1-54,0 6-198,1-2 0,-2-1-552,1-17 76,-1 10 0,2-36 0,0-3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8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10 27678,'-8'-5'639,"5"1"-645,76 10-11,-39-4-11,63 3 28,-68-10 0,-5 2 0,-12-1 0,-11 4-11,-1 0 39,-43 57-28,29-31-28,-31 45 0,43-30 11,6-17-11,5 10-72,27-20 94,-11-8-5,23-1 11,-27-9 28,6-8 0,-18-2 33,0-15-38,-15-7-51,-20-6-39,8 10-1182,-24 15 22,29 23 1227,-13 10 0,20-7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39.4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60 27751,'11'55'-23,"0"0"1,5 32 162,-17-85 157,-3-17-286,3 3 1,-2-15-1,20-32 6,-6 26 27,21-35-16,-7 46-28,12 4-16,-11 13-35,-2 11-660,-2 10-118,-7-7 829,10 4 0,-17-12 0,-1-1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0.1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277 4 25926,'15'0'1618,"-3"0"-1120,-12 0-290,0 0-102,1-2-106,-5 0-106,-93 5 66,62 2 9,-20-2 1,7 5-93,37 13 134,10-10-6,5 6 1,24-9-6,-3-3-78,44 19 61,-38-12-39,29 25 45,-48-23-1,2 9 7,-13-15-1,-9 11 57,2-10 206,-32 12-223,6-18-29,-13 3 1,10-6-40,-19-10-122,26 3 156,-19-23 0,44 33 0,1-7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1.5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40 26116,'0'-13'1742,"0"2"-1378,0 6-308,0 3-23,0-4-16,0 5 5,0 0-33,-1 9 11,-2 6 0,-2 11 0,2 35-5,0-21-35,-3 49 24,4-58-175,-6 20-50,7-40-607,-2 0 0,3-8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1.9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18 26766,'-4'-7'1142,"1"1"-1041,3 6 56,15 43-157,-8-27 0,11 35 0,-13-40 5,9 9 23,8-8-17,1 2-201,29-37 0,2-13-7075,-25 9 7265,19-9 0,-11 2 0,-38 22 0,-1 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2.1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45 27975,'0'-23'314,"0"4"-309,0 17-5,0 1-28,0 1 28,2 8-5,0 4-1,3 11-11,0 4 1,0 5-3388,-2 4 3315,-1 39-1702,-1 8 1769,-1-9-79,-2-8 23,1-55 78,-8 3 0,8-12 0,-5-1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3.3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47 30 25236,'2'-11'2386,"0"2"-2089,-2 9-28,0 0-168,0-4-73,0 3-17,0-4-17,0 5-5,0 0-6,0 4 17,-4 40 0,2-11-5,-4 34-113,-2 0 40,3-28-68,-3 14-67,4-36-78,1-3 291,-4-5 0,6-4 0,-2-2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4.2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24789,'0'-6'1663,"0"0"-942,0 6-710,0 0 270,3 0-270,3 0 124,9 0-202,42 0 0,10 0 240,-6 3-397,18 1 0,-5 2-33,-36 3 257,-12 29 145,-29-23-49,-28 21-57,6-26 174,-36 13-225,35-12 24,-17 9 27,38-14 6,19-1-45,4-3-152,58 11 96,-43-2-33,40 36 100,-62-19 56,5 13 107,-16-21 55,-21 7-150,8-11 55,-43 20-117,25-23 30,-20 0 1,-2-2 14,6-5-9,-5 0 0,3-3-53,21-7-123,-7-15-62,29 5-663,6-10 0,-3 17 0,2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4.8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0 119 26262,'2'5'1192,"-2"0"-912,0-5-162,0 0-79,29 0-28,-9-2-5,27-3-45,-2-5 44,4-12 337,-21-6-308,-8 2-18,-37 4-21,3 14-1,-2 3 1,0 4 5,-5 1 0,-2 5-6,-33 37 6,31-17 0,-19 44 0,40-46-11,14 15-6,2-25-728,61-5-2526,-31-11 3271,37-9 0,-58 5 0,-7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5.1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4 27326,'-9'-2'526,"3"0"-330,2 26-1518,2 37 1,2 9 1321,-4-4 0,3 4 0,1-12 0,0-47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5.4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0 27466,'-8'49'711,"4"30"-778,-1 6-247,5 14-5,0-65-1097,7 12 1,-7-34 0,4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6.2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 28278,'-5'2'0,"2"9"0,3 13 0,0 10-28,-3 45 11,3-28-17,-3 27-22,3-44-45,0-5-985,0 5-264,0-19 1350,2 4 0,-2-19 0,2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6.8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38 27426,'1'-2'667,"0"2"-449,-1 0-207,0-15-5,-3 10-12,-18-10 6,3 15-5,-16 2-1,-12 22 6,15-6-84,-26 45 56,42-36 23,-5 18 5,20-30-23,59 0 23,-33-13-5,60-16 61,-60-18-40,2 0 1,-18 3 22,-9 10-39,-1 11-16,1-3 10,0 12-33,9 38 0,-2-19-751,33 33-1551,-17-41 2341,20-2 0,-30-10 0,-4-3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7.5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3 26631,'-2'-1'1115,"0"0"-953,2 1-151,-2-1 45,0 6-28,-2 7-11,0 10-524,-1 56 0,0 7 43,-1-26-24,2 25 1,-2-14 487,3-60-3018,0-4 3220,-1-3-1465,2-16 1453,10-8 12,25-43-135,13 17-67,-2-3 261,3 85-283,-36-11 11,7 41 2279,-18-46-2268,1-5 3364,-1-3-3481,0-2 117,-3-2 56,-37 2-45,16-6 34,-29 1 5,30-4-711,-3-16-358,17 7 1019,2-12 0,12 15 0,0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48.2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213 9 27286,'8'-3'908,"-1"0"-886,-7 3 34,-27-1-56,14 0 0,-32 0 0,25 4-62,-32 19-100,31-7 151,-12 10 16,50-10-21,8-6 16,8 4-28,12 10 28,-10 15-6,-3-8-39,-9 11 68,-20-30 156,-13 5-151,-1-12 22,-40 1-50,25-4-17,-30 0-5,38-1 22,-15-9 0,23 7 0,-5-6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4:54.9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0 168 25713,'5'-3'1725,"-2"0"-1501,-3 2-12,0 1-66,8-3-96,-2 1-16,8-1 39,-1-1-56,-4 1 39,2 1-40,-8 1 7,-1 1-23,-2 0 5,0 0 7,0 4-7,-2 6-5,-1 8 0,-3 40 0,2-28 23,24 21-23,22-75-28,18-4-849,-19-5 0,0-5 227,29-22 650,-31 24 0,-1 4 0,2-4 0,-11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2.5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 67 26542,'0'-9'1170,"0"2"-907,0 7-196,-1-8-5,0 4-6,-1-7 17,1 3-45,0 3 33,1-4-61,-1 6-5,-1 0 5,1 4 0,0 38 0,-1-13-28,-1 68-6,1-50-25,-2 9 1,0-1-4,0-17-786,-4 24 0,6-50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2.9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53 26687,'-5'-4'1109,"1"2"-930,4 2-39,0 0-117,-1-3 5,0 3-28,17-5 0,4 3-17,35-5 0,11-1-95,17 0 87,-19 1 0,-2 1-334,5 9 225,-45 13 162,-11 18-6,-21-5 57,-52 29-57,27-35 0,-41 24-22,49-32-100,-13 11 32,28-17 85,36 3-129,21-12 67,20 0-33,-9 0-672,0 20 598,-26-7-44,14 46 196,-36-33 499,-13 35-326,-8-40 723,-73 30-778,42-35 0,-46 14-40,53-25 107,-26-5-196,35-4-837,-12-16 0,35 19 0,4-6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5.8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26474,'-2'0'790,"0"1"-700,2 0-18,4-1-27,2 0-78,29 7 72,-13-3-9,26 0 1,5 0-31,-8-2 6,46 0 0,4-2-6,-34-1 8,30 0 0,-4-2-8,-45 1-3392,33-3 3398,-49 3-809,25 1 0,4 0 792,-1 0-29,25 4 1,1 2-6,-7 0 45,12 4 0,-30-6 0,2-3 6,-21 0 2560,41 0-2566,-46 0 2483,53 4-2478,-48-3-5,18 1 0,0 0-11,-12-2-28,32 0-34,-41 0-526,45 4 767,-40-3 291,17-3 0,1-1-431,-11-6-28,16-2-22,-31 5-34,-15 5 33,-4 1-425,13-1-274,-16 0 722,8-2 0,-16 2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7.5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218 7 27012,'0'-3'706,"0"0"-639,0 3-11,0 0-23,-12 11 23,-2 17-28,-7 6 28,-7 32-50,12-20-1705,-5 12 0,-1 1 1649,5-6-9,-3 3 0,1-6 43,11-24-85,-7 7-90,13-28 191,-1-7 0,3 1 0,0-5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8.0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 25410,'3'-8'2750,"0"2"-2761,-3 6 44,22 57-27,-10-27-31,18 46 0,1 5 8,-7-18 11,2 9 1,-1-1-18,-10-22-134,9 40 113,-14-56-332,5 17-290,-12-44-2818,-1-7 3484,-2-6 0,0 0 0,0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8.3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23 27678,'71'2'25,"1"0"1,19-1-26,-12-2-56,-37-9-84,-18 4-151,6-3 291,-24 8 0,-4 0 0,-2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9.0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288 11 23623,'3'-2'3585,"-1"0"-3204,-2 2 229,0 0-593,2-3-6,-5 3 12,-6-3-23,-5 3 5,-8 3-5,-25 11 0,14-2 0,-22 10-5,26-8-7,2 2-10,4-2-129,3 13 140,10-12 11,7 10 11,32-8-17,7-5-95,11 3-156,-7-9-253,-13-3-604,-1-1 1114,5-1 0,-31-1 0,-5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39.6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262 0 28104,'-37'2'123,"8"0"-117,1 5-1,7 0-5,-1 1 0,1 0 0,0 2 0,-4 5-5,8-2-29,-7 14 12,16-14-29,0 16 51,10-20 23,24 13-6,-8-15-163,41 5 17,-36-10-274,26 0-39,-30-4 442,13-8 0,-20 6 0,3-5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0.3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47 27522,'-4'-2'604,"1"0"-542,3 2-28,0 0-46,-1 4 12,0 6 0,1 6-128,20 41 83,-9-32 17,31 23 50,-27-44 45,21-23-39,-22 4 17,17-50-39,-21 38 106,10-30-79,-17 46-33,1-2-11,-4 13 17,4 11-1,1-2-83,14 37-17,-8-22-2459,23 36 2554,-19-40 0,6 6 0,-15-21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1.1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88 27443,'-4'0'678,"1"0"-639,3 0-11,0 0-17,1 8-5,1-3-6,1 7 0,2-6-11,7 13 5,-7-10-5,7 11 0,-9-12 5,0-1 0,-1 0 6,0-3 12,-1-2 16,1 0-6,-2-2 56,4-14-78,-3 3 0,7-35-5,3 2-1,0 1-5,1 9-23,10 30 34,-8 9 0,19 18 6,-17-1-40,7 30 6,-15-31-44,2 20 77,-10-33 1,-2 2-1,1-10 29,4-32-34,3 12 17,25-40 11,-4 46-23,6-2 1,-12 29-6,0 20-6,-9-13-16,5 10-146,-9-16-67,-5-6 235,0 3 0,-3-11 0,0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2.0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21 20621,'-2'-3'6481,"0"1"-6101,2 2-111,0 0 84,0-7-275,0 5-38,0-5-24,0 7 1,0 11-11,0-1 5,5 39-17,-1-25-16,8 26 0,-3-36-18,29 0 35,-18-15-1,19-5 6,-19-19 17,10-22-17,-13 22 34,3-7-6,-20 42 5,0 16-27,0 8-23,0-5-39,3-3-792,25-20 0,-46-3 0,11-4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2.5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28 25063,'-4'-7'2520,"0"1"-2234,4 6 27,-8-13-296,6 12-17,-7 1 17,9 23-11,3 43-6,3-8-73,3 16 0,3 2-39,-1-7-398,0 7 1,-2-5-309,-5-35 818,-1 20 0,-3-48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3.7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17 27141,'12'-3'1008,"-1"0"-823,-11 1-185,0 9-17,0 13-174,0 40 96,4-19-230,9 28 409,-5-55 320,8-2-376,-10-22 16,21-46-44,-11 23 0,19-40 6,-21 47-23,4-5 17,-11 29 23,7 39-18,-7-3-10,4 20-18,-5-28-402,0-6 66,-3-10 359,1 5 0,-4-13 0,1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3.2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217 22 27174,'3'-6'1160,"-1"-3"-1160,-2 7 28,-1-3-12,-17 5-72,-50 17 45,29-8-56,-36 50 56,66-38 11,-2 27 22,37-35-11,-8-6 17,59-13-5,-33-16-18,12-2 1,-30-2 16,-20 13-22,-2 6-28,-3 1 17,-1 8-78,9 34 33,-2-16-1440,26 39-8335,-15-43 9817,15 6 0,-25-21 1,-1-1-1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3.5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12 26945,'-3'-6'1120,"0"1"-6590,1 36 5481,1-2 1092,-2 29-1103,4-6 863,5 29-863,2 30 0,-2-36 0,-7-106 0,1 28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4.3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 27320,'-10'0'706,"1"0"-561,9 0-167,0 0 27,36 14 7,-13-9-12,33 10-79,-1-13 40,-12-1-23,16-3-22,-22 0 28,3-4 56,-16 3 168,1-2-112,-19 4 79,-3 0-124,-16 15-5,1-1-6,-10 16 0,-8 26-6,14-18-106,2 46 67,22-56 56,25 13 1,-7-36-1,12-2 62,3-25-51,-19 8-11,8-31-11,-25 21 11,-11-37 1,-2 36-124,-44-11 0,29 39-124,-26 7-172,37 4 408,-1 6 0,8-10 0,-1 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4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39 27258,'3'0'941,"0"0"-941,16 58-723,-12-34 645,17 50 50,-18-57 239,-1 1-211,-2-12 122,-2-3-100,0-1 62,-1-2-28,0-8-3313,5-22 3274,4-11 255,9-28-255,-4 24-23,24 6 6,-8 31-22,28 9-40,-25 2 910,2-3 0,-27-1 0,-1-1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6.4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122 9 25247,'14'-5'1799,"-2"2"-1368,-12 3-319,-3 0 17,-3 3 139,-15 17-223,5-1 0,-17 34-39,15-13-6,-8 48-118,13-1-106,1 1-70,16-31 0,11-4-554,62 7 0,-73-8 0,22-36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7.3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4 111 28272,'-2'-3'-28,"0"0"17,2 14 11,3 3 0,3 13-11,2 1-23,3 3 6,-2-3-67,4 9 95,-8-17 0,2 4 123,-6-21-117,-1-2-1,-6-15-16,3 0-34,-2-63 56,8 36-17,9-15 1,3 3-12,3 23-195,27-13 72,-29 46-7853,25 15 7993,-25-8 0,7 6 0,-17-15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7.8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11 148 27197,'-1'1'515,"0"0"-509,1-1-6,3 0 0,6 0-952,41-11 347,-20 3 868,34-38 571,-57 22-341,-19-19-392,-13 32 5,-14 4 57,-9 30-163,24-5-59,5 32 0,14 5-154,35-14 12,2 41-309,19-73 510,-11-16 0,-42 13 0,-4-5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8.5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266 57 27236,'-45'-27'997,"24"14"-997,-37-4 0,34 23-146,-32 51-22,34-24 51,-18 35 145,57-52 28,12-9 291,40-69-3700,-35 44 3375,12-46 34,-35 108-56,-3-14-14,10 32 0,1 5-30,-5-11-40,-1 15 0,-5-1 61,-14-27 6,-8 25-5,-5-49-588,-56 0 358,38-11 252,-49-22 0,69 8 0,-3-17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8.9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28194,'1'62'-454,"5"10"-112,-1-37-425,1 10-4033,-5-19 5024,-1-4 0,0-11 0,0-4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9.1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0 27555,'-9'0'263,"1"0"-845,8 0 582,12 0 0,-9 0 0,9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4.4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306 14 27897,'-12'-6'319,"-63"1"-302,27 3-17,-38 2-6,42 1-50,25 3 6,2 1-12,12 1 34,5-1-11,25 8-23,-4-5-402,47 19 245,-34-14-475,36 30 627,-49-25 39,11 30 201,-30-24 68,-3 2-45,-7-9-45,-3-12 107,-13 2-157,6-4 128,-26 1-150,22-3 133,-21-5-184,30 0 51,-9-12-79,19 8-123,-5-7-57,7 11 180,-8 0 0,10 3 0,-3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49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169 0 26805,'10'2'1361,"-3"-2"-1328,-7 0-16,0 0 11,2 0-11,-18 3-73,-6 6 11,-11 0-179,-23 19 73,31-7 151,-10 3 17,37-9-3342,19-9 3342,4-3-135,55 14 68,-35 4 33,21 5 28,-48 7 28,-15-16-11,-9 2 185,-32-2-191,12-8-22,-54-7 0,59 1 0,-21-8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50.6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28 26329,'-2'-15'1013,"2"3"-705,0 12 23,-6 19-242,2-5 79,-6 47-156,8-9-12,-2 15 0,8-7-28,11 28 5,-3-34-58,-1-1 0,0-4 19,-6-22-100,2 10-17,-7-34-100,0-2 0,0-1 1,0 0-1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50.9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28143,'76'2'-106,"-8"2"-169,-31 1-117,0-1-1023,37-9 0,-68 11 0,20-5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51.4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45 196 28037,'74'-3'-28,"-5"-12"-17,-55-2-5,2-8-6,-14 12 173,-19-32-61,-4 20 51,-27-17-79,16 32-12,-4 12-16,17 8 6,3 10 5,-5 54-11,12-37-28,26 48-302,22-69-73,20 4-2701,-4-19 3104,-13-4 0,-20 3 0,-7-3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51.8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35 27342,'-1'4'734,"0"-2"-1066,9 53 315,1-28-11,3 38 237,-4-50-187,-5-13 81,-2-8-53,-1-47-67,24-1 12,-9-2-23,20 20-28,-16 36-2965,16 5 3021,-14-4 0,5 3 0,-20-4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5:52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22 27141,'-3'-4'1025,"1"2"-790,-4-5-224,5 5 0,-4-5 0,5 7-50,0 0 39,5 1 0,4 6 0,9 5 0,4 9 6,5 3-12,32 34 6,-20-17-11,19 25-17,-22 14-819,-19-31 847,3 27 6,-37-13-1,-23-18-5,0 8 0,-36-15-3130,48-26 3113,-11 5 558,33-14-541,6-13 0,0 17 0,0-4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0.5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 1054 22554,'-6'12'3848,"-1"1"-3400,5-11-146,0 5-95,-1-3 269,-4 7-420,3-7-17,-1 6-39,4-8 12,0 2-7,1-3 6,-1 1 129,1-2-134,2-4 11,1-2-17,6-11 0,1 1 0,5-8 0,0 2 0,25-32-23,0 1-27,11-12-12,-7 15-89,-7 16-50,3 0 44,6 0 45,23-16 0,7-4 162,-30 22 1,5-4-12,9-5 0,16-11 0,6-3 0,-3 2 1,-13 10-152,4-2 0,0 3 112,13-3 0,19-8 0,-9 4 0,-35 16 0,-39 17 0,20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0.7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47 27018,'34'-26'442,"-7"5"-1857,-32 27 0,9-10 0,-2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2.7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9 27533,'-2'-5'711,"1"2"-638,1 3-34,0 0-45,-1 1 6,0 3 0,0 13-5,1 0-6,0 9-1,0-7-4,0 8 4,0-9-21,1 12 22,0-15-40,0 7 23,-1-14-5,0 2-12,0-9 34,0 0 22,1-15 17,1 2-17,3-14 0,0 4 0,8-23-11,-6 19 6,5-16-6,-9 32-45,8 2 34,-4 7 5,20 20 1,-15-9 5,8 16 0,-16-12 0,-2 16-11,-1-15-1,-1 11 85,0-24-56,2-5 0,1-7 0,3-8-6,3-3 0,30-41-17,-23 38 1,36 17 5,-42 26 5,16 38-5,-20-41-386,4 24 117,-8-23-579,2 25 0,-4-41 0,0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3.3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11 26626,'-3'-6'1332,"1"2"-1220,2 4-56,0 0-61,-4 22 5,3-9 0,-2 17-79,14 4 7,-4-19 94,20 15 196,7-46-190,-9 10-5,4-21 38,-20 2-61,-6 12-5,2-6-1,-5 15-50,1 7 51,1 4-119,12 32-1796,6 0 1920,1 3 0,-5-18 0,-12-21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6.8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22 536 27723,'0'21'258,"0"-3"-225,0-17-16,0 0 6,0-1 178,0 1-206,0-9 5,0-2 22,0-24-5,0 5-12,0-17-5,0 5 0,0-4 0,0-5-11,-2-3-1671,-2-1 0,0 1 1682,0 7-122,-3-34 122,7 78-359,0-3-1248,0 1 1607,0-5 0,0 5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3.8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14 28317,'-3'-7'22,"1"1"-22,2 6-17,0 0 12,0 6-1,0 25 6,3 6-5,0 11-7,3-10-55,4 11 17,-3-19-740,9 42 348,-11-51-406,8 15 0,-11-33 0,1-3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4.2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27779,'4'50'465,"0"0"-471,1 9 1,1 1-29,1 0-87,0 12 1,0-5-87,-2-35-56,0 11-1210,-2-30-1182,-1-7 2655,1 0 0,-2-6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4.7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28160,'68'4'19,"-1"0"1,17 1-20,-9-2 0,-51-5-5,-15 2 10,0-2 1,-8 2 5,-1 0-11,0 2 0,0 5 17,8 40-17,-4-19-39,11 44 16,-10-52-134,7 11 6,-9-26 151,7-6 0,-10 5 0,2-3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5.0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14 28003,'-2'-8'347,"0"2"-347,2 6-33,0 0 33,14 4 0,3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5.5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 26939,'0'-4'1126,"0"0"-1031,0 4-56,0 0-28,3-2-11,-1 9 0,2 2 6,1 42-17,-4-16-202,1 15 0,-1 0 34,-1-15-885,0 31-1451,0-55 2515,0-1 0,0-8 0,0-1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5.8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29 26906,'6'-13'784,"-2"2"-6221,49 7 5471,-26 4-126,-72 71 92,40-69 0,-47 38 0,5-9 0,54-48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7.0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 28115,'-6'46'101,"1"12"-95,2-21-6,1 13 0,1-7-5661,1 23 5661,0-14 1387,0 42-1398,0-52 825,0 23-920,2-49-3630,9 0 3736,-3-14 0,-9-2 0,-9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7.3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 27314,'0'-4'740,"0"0"-729,0 4-6,0 20-4245,3 16 4212,-3 9-22,3-3 646,-3-12-1201,0-15 38,0-4 0,0-4 0,0-7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7.6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 27370,'12'-3'-324,"-3"5"-1092,12 6 1,-13-1 0,-1-1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8.1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24 133 26553,'28'2'1629,"28"-37"-1629,-16 23 45,9-36-28,-52 39-11,-2-6-6,-39 5-6,23 6 0,-26 3 1,26 17-6,1 10 11,1 11 0,8-5-12,6 6 7,5-19-12,3 5 34,35-6-4240,35-11 4223,-14 0 0,2-10 0,-54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49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28 26726,'-1'-12'1176,"0"3"-1041,1 9-23,0 0-67,-1-3-40,0 2 6,0-1 34,-1 4 0,2 40-45,-1-7 0,5 38-11,1-15-6,4 5-78,0 7 0,1 2-96,-1 9 163,1-14 0,-6-22-820,-10-45 0,11 20 0,-4-14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08.5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59 27354,'0'-6'655,"0"2"-577,0 4 17,0 0-50,34 75-39,-25-56 44,24 56-39,-33-75 68,0-47-79,4 24 0,17-62 5,1 61-10,9-11-1,-9 31-11,-7 6 17,28 14 0,-27-10 0,19 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0.0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189 32 26239,'5'-14'1641,"-1"4"-1523,-4 5-74,0 3-4183,-70 7 4139,45 0 0,-52 7 288,59 9-316,11-6-73,19 32 101,4-31 17,41 14 50,-27-35 101,17-7-106,-32-2 3111,-2-1-3134,-10 4 740,-1 11-756,-2 54-23,-1-19-31,1 19 0,0 1 3,0-20-515,0 23-1182,2-49 1725,2 1 0,0-10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0.6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6 26592,'0'-3'1646,"0"1"-1646,-3 21 0,2-4-56,-2 38-22,4-28-45,4 12 11,11-22 73,-4-8-381,22-12 218,-19-6-610,28-49 885,-29 35 100,13-25 197,-22 43-73,-2 7 280,-1 27-516,-2-2-61,12 19 0,-20-39 0,5-9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1.3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97 0 27958,'-28'10'23,"4"2"-23,12 4 0,-1 14-23,3-6-38,0 9-303,17 17 381,1-30 95,47 7-40,-29-37 24,25-10-12,-33 4 173,4-34-246,-11 27 17,-2-28-28,-17 39-39,-20-3-45,4 10-4856,-42 4 4940,40 6 0,-17 0 0,40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1.8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11 26402,'-2'-8'1562,"0"6"-1540,1 10-5,0 10 11,0 44-17,1-17-67,1 43 0,1 3-50,-1-24-362,1 23 1,-1-9 153,-1-51-534,0 15 0,0-42 0,0-2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2.4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42 27314,'0'-3'616,"0"1"-565,17 0-102,34 0 12,-6-1 17,39-1 313,-7-7-291,-28 6 0,7-4 0,-47 9-6,-1 0-5,1 22 22,-6-7 6,2 66-17,-2-47-17,4 42-27,0-55 44,5 5 0,-8-18 0,2-1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2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27382,'0'-13'638,"0"3"-638,0 10-538,0 0-554,9 27 1092,-5-12 0,5 15 0,-8-23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3.2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81 25634,'-1'9'779,"1"-2"-326,0-7 667,46 1-1086,-26-1-6,35-1-11,-38-2-12,-4-2 7,4-3-7,-7 2 62,2-16-39,-12 14-11,-19-20-11,5 22-6,-23-5 0,22 13 5,-22 38-5,24-16 0,-10 29-22,19 1-28,3-28-46,5 17-16,4-34-246,12-3 358,13-2 0,-15-2 0,6-1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3.7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63 27740,'-4'-10'431,"2"3"-498,2 47-336,0-11 145,1 24-16,0-27 16,1-15 163,0-3 95,-1-3 941,2-5-600,20-57-335,-9 30 61,28-60-56,-27 69-5,10-9-6,-13 26-6,7 12 6,-4-1-5,17 36 5,-19-25-459,7 39-17,-18-39-372,-1 19 0,-1-40 0,0-3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4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58 28 26900,'-1'-10'1154,"0"3"-1059,1 7-56,0 0-22,-2-5-6,1 4 0,-1-3-5,2 4-6,0 0 0,-6 40 0,2-13 0,-6 36 2,4-13 1,0 0-3,0 6-3,0 1 1,2-3-15,2-19-285,1 29 134,1-41 168,4 12 0,-4-32 0,4-1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50.3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30 28205,'-5'-21'-45,"51"12"0,15 10 45,-20 3 0,22 0 0,0 6-22,-18 16-4241,-13 1 4263,7 19 910,-41 23-804,-60-23-78,14 3 6,-12-47 0,2-13-40,27-2-162,-23-20-258,49 24 426,-1 5 0,5 5 0,-1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14.7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 26631,'0'-4'1098,"0"2"-925,0 2-1063,128 1 890,-89-4 0,31 4 0,-11-2 0,-52-3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23.2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26222,'10'-9'650,"-2"1"-566,-7 8 762,-1 0-846,2 0 5,-1 0-5,2 0 6,1 1-1,-1 2 7,1 12-12,-2 2 0,0 9 0,-2-8 0,3 2 0,2-4-6,3 1 6,-1-5 0,0-2-11,7-1 11,-6-3-34,16 10 23,-8-8 11,1 2-11,-4-5-79,-4-2 90,-3-2 73,7 0-62,-7 0 23,10 3-23,-7-1 84,32 9-89,-10-5 5,12 3 0,-13-5 34,5 0-28,-17-4 128,7 2-128,-22-2-17,-2 0 17,-1-1-17,0 0-17,0 2 0,0-1-33,0-1-376,-7 0-414,1 0 840,-7 0 0,7 0 0,1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26.0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0 271 27947,'0'-5'375,"0"2"-358,0 2 11,0 1-28,0-2 6,1 2-40,4 4 34,-1 4 6,3 7 16,-5 22-16,-2-15-6,0 15 5,0-25-10,0-2 5,0-6-6,5 0 12,4-4-90,44-31 0,15-15-118,-27 17 1,2-2 201,21-17 0,10-9 0,-13 9 0,4-9 0,7-9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38.5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28031,'10'0'6,"1"0"-6,-2 2 0,1-1 0,2 1 0,1-1 5,29-1-5,-21 1 0,19-1 0,-29 0-22,21 0 22,-14 0 0,14 0 3,25 2 0,1 0-3,-14-1 0,16 0 0,1 1 0,-11-1 0,-20-1 0,57 3 0,-56-2 0,61 5 0,-36-3 0,8 1 0,-10-2 0,-12-2 0,-11 0-6,36 1 6,-35 0-6,28 2 1,4 0 5,-14-1-23,25 1 1,5-1 11,0 0-912,15-1 923,-31 0 0,9-1 0,-25 0 0,10 0 0,2 0-6,-6 0-11,-3 1 0,2 0-67,16 2 56,18 1 28,1 0-3,-30-3 1,0 0 925,22 0-926,-2-1 0,3 0 6,-27 0 0,-2 0-6,5 0 0,-3 0 3,27 0 0,-59 0-5,16 0-6,0 0-3611,35 1 3471,-23 2-945,7 0 1096,-41-1 5,10-2 1,-15 0-1,20-1 18,-24 0 2767,3 0-3037,-12 1 617,-7 0 0,5 0 0,-4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0.1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59 28227,'0'-31'95,"0"6"-89,0 23-6,0 1 0,0 1-50,0 7 50,0 7 0,0 13-28,0 51 22,0-26 6,0 34-17,-2-42 12,-2 1-7,-5 2-100,-4 43 79,6-43-6,3 24-185,41-57-404,9-14-475,13-6 1103,-11-9 0,-31 5 0,-6 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0.5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34 27107,'0'-2'1008,"0"0"-896,94-2-179,-47-1-784,66-7 1,-32 3 0,-107 14 0,31-5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1.4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23 150 26318,'-10'3'918,"2"0"-800,8-3 5,0 0-4375,21 5 4252,-4-4 776,22 4-2075,23-19 627,-23 3-2639,35-30 4331,-56 23 1276,6-15-1562,-29 22 778,-37-12-1395,17 16 74,-57-2-169,53 18 3415,-29 16-3415,38-4-5,-9 34-22,20-29-7,19 36 12,7-44-173,51 10-96,-30-24-579,59-7 0,-82 5 0,18-4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2.6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20 27034,'-7'-11'1025,"2"2"-941,5 9-33,0 0-51,0 3 5,0 5-5,0 8 0,0 9 0,2 23-129,12 29 23,-4-12-129,5-5 0,1-3-73,-5-14-9523,8 40 9049,-15-68 1,-2 7 0,-2-22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3.1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86 21341,'-6'-14'694,"0"3"1651,6 11-2311,0-11 989,2 4-1006,2-7 570,16 0-626,76 5 33,-47 3 937,11 19 0,-9 9-931,-36 9 33,5 19 46,-26-22 117,-54 12-174,11-21-11,-29 11-5,34-27-6,17-3-39,3-6-79,7-2-173,6-12 291,6-7 0,4 29 0,1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4.7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190 4 27762,'2'-2'398,"0"0"-387,-2 2 0,-4 0-5,-21 6-6,6-3 6,-17 5-1,14-5-5,1 2-5,-12 0-107,18 1 50,-4 7 62,25-4-11,4 2 11,8-6 0,6-1-171,26 6 0,3 1 82,-5 3-40,12 8 0,-8 6 403,-34 3-117,-3 7-62,-26-17 34,-18-7-106,4-6 111,-54 6-112,40-10 1,-57-11-40,71-1-1036,-16-15-1518,37 15 2571,0-1 0,4 9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53.1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1599 421 26077,'2'-8'1260,"-1"1"-1075,-1 7 212,-9-18-296,0 6-17,-25-31-78,17 25 27,-19-18-16,22 22 22,-24-20-39,11 13 0,-19-9 6,18 16-6,-1 3 5,-11-5 1,14 5 5,-40-16-11,39 16 6,-44-17-6,46 20 0,-20-6 5,30 9-5,-23-9 0,19 9 0,-31-7 0,34 11-5,-33-1-1,26 2 1,-41 0-7,35 0 7,-51 1-1,48 0 6,-37 2 0,48-1-5,-30 6 5,30-4 0,-21 8 0,26-7-6,-23 17 6,18-10-6,-35 31 6,35-25 0,-26 25 6,30-28-12,-20 23 1,23-22 16,-17 34-11,22-29 17,-25 62-6,24-55 11,-15 42-16,23-50 11,-2 46-17,4-33 11,-5 66-11,3-66 0,-3 34-6,5-46 12,2 32-6,1-26 6,12 39-6,-5-38 0,16 25 0,-13-30 0,32 41 0,-25-38 0,25 31-6,-29-39-39,25 17 34,-19-21 0,57 22 0,-38-25-12,24 8 12,-34-12-11,17 1 27,-22-4 12,37 3-17,-42-6-17,25 0 17,-26 0 11,27-1-16,-27 0-1,21 0 6,-25 0-17,22 0 17,-20-1 0,42-7 0,-37 3 0,31-5 0,-34 4 6,31-7 0,-28 5-18,39-15 12,-40 13-16,29-16-1,-32 15 11,27-22 6,-26 18 62,33-28-29,-29 21-21,11-8-7,-20 12 23,5-10-22,-10 11 27,10-27-21,-15 24 10,10-48-16,-10 37 16,9-48-16,-11 54 10,5-19-10,-6 30 5,0-27-11,-2 20-3369,-3-40 3374,0 36 1,0-17-1,1 25 7,2 3-7,0 7 18,0-3-18,0 2 3387,0-5-3381,0-11-11,0 5 0,0-3-11,0 13 6,-1 8-40,0 1-6,-1 0-44,-2 0-168,-6 0 263,-13 2 0,10-1 0,-5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5.5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28 25942,'-6'-11'1563,"2"2"-1356,4 9 51,0 0-135,0-3-101,0 2 17,0-2-39,0 3-16,0 0 10,0 6 6,0 8 0,1 13 0,2 9 0,1 6-6,2 5-78,3 35 56,-2-32-59,-2 3 1,0-4 35,-1-18-61,0 19 17,-3-40-1350,-1 0-3305,0-7 4750,0-2 0,0-1 0,0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6.2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4 26071,'-4'1'1563,"1"0"-1446,3-1 51,77 12-151,-45-9-17,62 9-79,-34-17 1,-5-3 95,-9 3-17,10-2 0,-9 1 84,-38 4-67,-7 2 11,-2 0-11,0 0 100,-10 13-111,0-1-6,-23 53 0,21-34 0,-8 40-6,22-49-22,24 12 11,-8-22-319,52-15 252,-31-26 101,10-3 34,-30-5 128,-21-1-129,-6 14 68,-29-23-107,11 30-257,-44-5-29,44 19-573,-17 30 0,39-36 0,1 14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6.9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92 25208,'-4'0'2174,"1"0"-1766,3 0-335,1 19-84,2-3-23,4 17-346,10 22 380,-10-31 0,6 18 347,-13-39-291,0-3 5,0-7-49,0-1-96,5-59 39,1 32-28,12-50 45,-5 57-185,30-7 51,-23 24-73,19 3 235,-5 26 0,-21-12 0,12 11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7.5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234 0 26704,'3'5'1092,"0"0"-918,-3-5 5,0 0-174,-36 6 7,18-1-3404,-30 5 3397,27 0-214,-25 23 186,23-12-273,-18 39 223,35-40 17,16 11-17,5-28 45,42-23 45,-31 6 347,34-45-269,-44 35 3336,9-24-3403,-21 38 305,2 5-322,-5 15-28,10 43-436,2-11-214,7 10-9164,-2-27 9428,-3-23 0,-7-1 0,-2-1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8.2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240 14 27074,'-6'-1'789,"2"0"-576,4 1-129,0 0-73,-11-5-11,5 3 0,-8-3 0,5 5 0,-1 0-5,-1 0 5,-2 0 0,-38 50-96,26-12 63,-21 23-12,55-35-5,4-22 66,39-24 57,-31 10 157,20-22-219,-35 24-11,3-3 0,-7 11 0,16 44 0,-7-13-17,7 32 0,0 6-11,-5-13 8,-1 5 1,-3-4 19,-11-27 34,-38 15-34,12-35 5,-41 4-16,35-16-694,-25-20-236,37 9 941,-8-13 0,28 21 0,2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48.9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15 164 25169,'9'-6'1059,"-1"2"-639,-8 4-302,0 0 122,54-31-122,-37 19 0,41-25 408,-47 10-436,-7 16-18,2-13 85,-16 18-112,-4 4-11,-5-2-6,0 4 28,-11 6-40,14 0 7,-21 24-23,25-9 0,-8 37-6,15-31-44,20 31 33,1-42-22,32 8 28,-16-22 5,13-2-302,28-18-50,-35 7 358,31-19 0,-57 20 0,-1-1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5.9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41 26396,'1'-2'1254,"0"0"-867,-1 2-230,1-2-141,-1 2 7,2-2-23,-2 2 0,1 0 0,0 0 5,3 21 1,-1-7-6,5 33-6,-3-25-50,4 26 40,-5-32-18,1 12 34,-4-24-6,1 2 1,-2-6 50,6-4-34,1-11-11,2-3 5,-2-9-10,8-29-1,-8 27-67,14-29 51,-12 44-45,18-1 39,-13 12-73,22 15 79,-24-2-68,9 17-16,-18-12 5,-1 17 56,-5-16-532,-5 17 353,4-22 342,-3 3 263,7-12-141,0-2-128,4-5 73,15-28-185,-5 11-145,31-39 77,-30 45 46,23 1 22,-28 23 67,17 34-61,-17-22-460,11 33 202,-17-37-1697,2 16 1949,-8-26 0,1 1 0,-1-6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7.3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129 24 25870,'8'-9'1730,"-1"2"-1573,-7 7-73,4-3-6,-4 2 57,4-3-96,-5 4 22,-39 24-105,8 8 27,-17 9 6,26-4-23,17-4 34,11-15-28,5 9-6,11-19-22,3-2 23,4-3-118,11-2-1,3-10 304,17-28-91,-28 12 12,-2-19-28,-28 29-79,-43-15 34,17 15-1047,-59-8 56,56 27 991,-14 11 0,38-5 0,1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7.8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98 26866,'9'0'762,"-2"0"-661,-7 0-34,0 0-61,8 40-6,-2-21-12,6 31-66,-1-26 44,-4-5 169,-1-4 162,-4-11-236,-3-9-22,-3-15-33,0-16-17,8-20-6,4 8-5,43-14-40,-26 45-229,40-6 229,-49 22-16,6 1-85,-19 0 163,5 0 0,-5 0 0,4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8.4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223 3 27695,'6'0'639,"-1"0"-639,-42-2-6,18 4 0,-30 1-22,18 15-5,9-3-1,-6 8 23,13-4-28,-1 18 33,8-16-5,0 12 84,39-18-45,-12-12 0,53-28-23,-45 3 12,21-31-6,-35 20-5,-1 0-12,-6 13 1,-5 25 5,-1 7-45,0 19 0,1-15-803,25 7 0,-34-17 0,15-1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20.1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77 24396,'0'-9'2409,"0"2"-1530,0 7-504,0 0-257,2-17 11,-1 8-107,2-11 0,-3 12-22,0 5 0,0 0-5,0 3-34,-1 7 50,1 4 0,-1 39-11,1-14-3,0 24 0,1 3-2,2-6 2,0 23 0,0 1 3,1-19 0,1 30 0,-4-58-5,1-4 5,-1-14 0,1 4-6,-1-18 6,1-1 0,-2-1-90,1 0 62,-1 2 17,0-1 11,0 2 11,0 0-11,0-2 0,-1 1 0,1-2 0,-1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8.8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24 103 27992,'-13'-10'202,"2"1"-146,11 9-84,25 56-12,-18-39-10,19 41 0,-23-53 324,0-24-257,1 6-12,1-21 1,9-10-6,-4 16-50,12-20-432,5 31-4816,7 3 5298,-6 12 0,-9 3 0,-16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9.1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27930,'0'5'432,"0"0"-421,0-5 11,21 32-27,-9-18-18,16 25-50,-10-22-386,3 0 459,-1-9 0,-5-1 0,-8-11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6:59.6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164 10 28390,'5'-10'100,"-9"16"-114,-15 38 0,-4 12 9,0 3-1,0-3 1,1 5-1,9-6 0,4-4 6,-3 11 0,-5 29 0,14-66 0,2-18 6,1-4-6,0-1 0,0-25 0,0 35 0,0-13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2.4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1 108 26648,'0'-3'1075,"0"2"-957,0 0-45,1 1-23,-1-1 202,3 1-230,-2 0 6,1 0-22,-1 0 11,-1 29-17,0-15-6,2 37 17,2-35 12,1 4-12,2-16 28,17-11-39,3-7-17,22-11 17,16-17 0,0-2 0,-15 11 0,3-2 0,1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5.1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143 10 26351,'7'-5'1232,"-1"1"-1047,-6 4 22,0 0-145,0 1-1,0 2-5,-2 2-16,-3 1-7,-11 8-27,3-4-6,-6 8 0,-1 6 0,2-1 0,-5 10-11,4 6 5,6-10-16,6 24 22,11-34 11,9 10-129,28-18-307,-9-2-68,12 2 493,0-5 0,-30-4 0,10-1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5.7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 27197,'0'-5'924,"0"2"-829,0 3 28,0 0-112,0 8-11,4 21-5,-1-6-6,4 13-62,0-7 39,-4-11-39,2 6-369,-5-10-96,0-3 538,-4 6 0,3-11 0,-3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6.1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57 27936,'11'4'336,"4"-1"-308,4-2-17,5-1-11,3 0 0,2 0-67,14-2 5,-12 1-38,9-2 100,15-23 0,-34 19 0,20-18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6.5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27998,'97'6'56,"-38"-5"-56,26 6-12,-47-7-4,15-8-248,-6 1-486,-4-3-807,-20 5 1557,-17 4 0,-6 1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7.2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 27818,'4'-3'409,"-1"0"-409,-2 3 11,0 7 6,5 29-17,-3-6-5,4 23-18,-1-7 6,-2-14-100,5 21 61,-5-32-5394,1 7 5450,-4-26 0,-1 2 0,0-7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7.7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14 26827,'-11'-4'812,"2"1"-761,9 3-23,0 0-6,61-3-22,-34 2 0,48-1-28,-30 2 73,-5 28-28,-3-15 123,-15 23-73,-26-27-28,-2 1-5,-6-6-6,-2 2 0,-38 6-62,25-5-168,-31 8-374,38-7-272,5-4 0,7 1 0,9-5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24.8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152 21 24116,'-4'2'2258,"0"2"-2085,5-2-27,0 2-101,1 0 16,-1 1-61,0-2 426,-1 3-253,-2-3-161,1 1-12,-2 0-17,1-1 6,1 5 50,0 1 123,1 26-100,0-11 229,0 60-235,0-45 17,-3 16 0,0 2-57,1-15 1,-3 35-6,5-37-1690,-2 28 0,-1 5 1690,0 3 2,-3-2 0,-2 15 0,1-9 7,2-14 0,-1-3-18,-3 20 1,1-2-3,3-25 0,3-5 0,0 33 0,2-21 3,0 7 0,0 0-3,-1-5 1696,-2 17 0,0-2-1696,0-25 0,-1 7 0,0-3 0,3-18 0,-2 31 0,3-43 0,-1 43 5,1-37-5,-1 60 0,1-56-5,0 53 5,0-61 0,0 22 0,0-39 0,0 24 0,0-15-6,2 55-5,-1-49 0,1 45 5,-1-54-16,-5 39 22,-2-31 0,-1 16 0,1-19-6,-2 11 6,5-18 0,-2 11 0,4-25-5,0 3-1,0-5-33,0 4 16,1-5 35,0 0-1,1-1 0,1 0-11,1 0 0,5 0 6,0 0-1,10 0-5,-3-2 6,42-8-6,-25 4 0,29-6 0,-30 6-26,25-3 1,4 0 3,-4-1-6,30-3 0,2 0 28,-16 3 0,25-3 0,-39 6 0,15-1 0,-27 4 0,14-1 0,-1-1 0,-12 3 5,5-2 1,-1 0 0,-19 1-1,41-4-5,-45 4 0,42-1 0,-37 4 12,8 0-12,-17 1 28,20-4-23,-24 4-5,21-4 6,-33 4 39,2 0-34,-5 0 11,3 0-27,-7 0 5,1 0 151,-2 0-129,0-1-11,0-2-11,0-2 6,0-4-6,-2-25 3,-7-20 0,-1-7-1,2 8 1,-1-2-3,-3-18 0,0 1 0,-1-20-3,9 4 1,1-3-1,1 33 0,1-4 3,2-13 0,0-16 0,2-1 0,-2 15 0,0 8 0,0 1 0,2-26 0,1-11 0,-2 18 0,-2-5 0,0-8 0,0 4-6,0 28 6,0 11 0,2 5 0,1 18-5,6-19 5,-4 25-23,3-46 18,-4 41 5,-1-18-6,2 21 6,2-11 0,-2 16 0,11-45-11,-9 43 5,13-34 6,-14 41 6,8-28-6,-12 29 0,4-23 0,-6 24 0,1-26 6,-1 24-12,0-32 6,0 34 0,0-10 0,0 18 0,0 6-11,0 0 5,0 1-11,0-1 23,-3 2-6,-3-3 0,-2 1 6,-12-7-6,11 6 5,-8-6-10,13 9 5,-9-4 0,6 3 0,-9-3 0,9 3 0,-5 0 0,4 1 0,-37 1 0,20 0-3,-24-3 0,-5 0-14,-8-2 12,-27-3 5,29 4-6,-38 4 6,41 0 0,-12 1 0,0 0 0,16-1-3,-13 1 0,0-1-2,16 0 2,-8 1 0,1 0 3,16 2 0,-41 3 0,40-2 11,-10-1 1,2-1-12,14-1 0,-37 0-6,62 0 0,-15 2 6,9 1 6,-11 3 0,18-3 27,-2 1-33,12-4-151,0 0-90,1 1-817,5 1 1058,1 0 0,-5-1 0,-3-1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18.4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11 24971,'-5'-5'935,"1"1"213,4 3-1148,0 0 375,3 1-325,13 14 160,0-6-266,41 17 0,7 3-62,-14-2-87,23 21 1,-6 4 204,-42-10 584,9 33-556,-33-43 274,-21 33-252,6-33 6,-23 9 0,-6-4-128,1-15-113,-27 11-190,42-23 375,12-6 0,7-2 0,1-1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2.2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483 12 26099,'3'-2'1641,"0"0"-1406,-3 2-72,0 0-74,2-1 62,0-2-145,1 1-6,-1 1 11,-2 1-16,-2 4 5,-4 7-6,-5 13 3,-10 33 0,-3 11 0,6-17 1,-2 6-2,-8 25 0,-4 14 1,3-7 3,1-6 0,2-1-953,3-10 0,-1 3 0,2-5 953,2-1 0,1-1-844,-4 16 1,1-1 843,8-29 0,1 2-6,-8 35 1,2-4 5,6-21-42,4-12 0,2-9-221,4-30-1994,4-9 2257,1-25 0,0 6 0,0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3.3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28 28115,'-4'-16'11,"1"4"23,3 27-12,0 1-5,0 17-6,0-1 6,1 22-11,0-13-1,-1 29-5,0-31-50,1 34-45,2-44 95,4 21 0,-4-41 0,2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3.7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32 27398,'-1'4'678,"0"-1"-555,1-3-106,0 0-6,27 0-11,-7 0-17,76 1-395,-41 0 1,2-2-2927,3-5 0,-1 0 3227,-4 2 0,-8-1 0,-13-8 0,-24 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4.2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11 25253,'-6'-5'1972,"1"2"-1698,5 3-100,0 0 5,0-2-129,2 2 141,48 3-191,-12 2 22,21-1 0,19-1 1,-10 0-23,19 2-43,-20-3 0,10-1 0,-18 0-97,-16-1-980,5 1-1014,-46 2 2134,-7 0 0,1 0 0,-2-1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5.0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89 28199,'-2'0'6,"0"4"-6,3 11-6,6 11-11,-1-5-55,10 12 21,-7-17-33,4 6 101,-9-16 28,1-2-45,-5-10-39,1-12 33,4 1 12,28-57-6,-14 41 11,37-41-22,-28 66 11,4 3 11,-13 21-11,-7 22 0,-6-13-28,1 26-39,-5-33-650,-2 19 246,0-25 471,0 9 0,0-18 0,0-2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5.8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256 14 26407,'9'-5'1238,"-2"0"-1065,-7 5-72,0 0-62,0-1-22,-1 0 22,-19 0-27,-35 18-18,12-8-28,-43 19 29,63-19-68,-14 3-5,31-9 27,5 5 74,7-3 16,53 7-140,-1 2 67,18 0 12,-27 3-23,-27 2 28,-8-5 12,-1 15 27,-9-17 191,-30 12-191,8-18 23,-49 3-45,36-8-134,-27-1-51,36 0-663,-11-2 0,25 2 0,-1-2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6.3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14 25442,'-3'-8'1742,"0"2"-1272,-1 7-436,3 10 132,-3 26-155,6 19 1,4 7-12,5 35-3,-4-32 0,0-4 53,6-2-184,-5-8 123,-4-27-143,0 8-254,-6-30 408,-5-2 0,7-1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6.7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16 27090,'-3'-1'885,"43"-2"-879,-19 2-1885,49-1 0,6 0 1879,-29 0 0,9 1 0,-8-1 0,-37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7.2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 26131,'-7'4'649,"1"0"-263,6-4-168,0 0-128,0 29-78,0-12 19,2 24-20,2-19 67,10 22-95,-7-21 90,6 21-29,-11-35 259,-3-3-264,0-27-17,8-9-5,1-7 0,18-16-17,-11 29-11,13-13 0,-11 28-157,11 3-73,-12 5-607,7 1 0,-20 0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26.5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3 553 27494,'0'9'352,"0"-2"-122,0-7-45,0 0-168,0-3 5,0-2-16,-1-24-6,0 5 11,1-18 0,2-33-11,2 23 0,0-3 0,1-1 0,3 0-34,10-42 12,-9 65 16,9-6 12,-10 51 5,14 37-11,-9-15-23,6 20 1,-1 1-6,-4-15 12,10 35 4,-20-59 12,-1-5-5,0-5 33,2-2 28,-1-7-6,7-17-33,6-18-11,-1-8-12,11-23-11,-4-11-368,-6 31 373,-4-3 7,-8 61 16,0 4 17,19 58-28,-12-29 3,2 28 0,-2 2-3,-7-15 0,0 4 0,-2-2 0,-3-15 374,0 28-374,0-48 6,0 9-1,0-32-44,1-5-62,-1-11 101,1-19 0,-1 13 0,0-6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7.9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27 26766,'1'-1'1254,"0"0"-1075,-1 1-123,2-1-56,-2 1-5,2-1 5,-2 8 0,1 17 0,-1 2-51,13 49 51,-5-44 23,24 22-18,-15-50-16,39-34 0,-32 11-12,34-45 29,-41 37 16,8-22-5,-18 30 45,-1-5-68,-4 22 12,-5 25-1,1 0-5,-4 26-5,4-29-673,0 21-727,2-24 1405,0 8 0,0-19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8.4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234 4 26726,'7'-1'1249,"-1"0"-1086,-6 1 5,-17-1-168,5 1 5,-15 2-5,-2 10 0,7 0 0,-42 39-5,41-29-7,-25 37 12,43-45 0,31 17-11,-6-23-134,50 5 10,-38-12 135,38-19 0,-52 13 0,13-13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29.4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34 24430,'0'-7'2851,"0"2"-2347,0 5-381,0 0-28,0-9 34,0 6-112,0-6-17,0 9-28,1 13 39,-1 7 0,1 70-11,-1-30-39,3 17 0,0 0-12,0-20-11,1-4 1,0-5 11,-3-21-146,0 11 5,-1-26 191,-1 1 0,0-12 0,-1-1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0.0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86 26250,'-12'-3'1272,"2"0"-1099,10 3 18,0 0-141,56 3-44,-29-2-6,49 3-264,20-20 169,-41 7 70,13-8 0,-4 0 64,-31 6 235,18-6-201,-49 16-73,0 1 34,-2 0 55,0 43-83,0-19-6,3 55-17,0-50-100,3 14 61,-3-33-12,0-1-105,-1-8 173,-1-8 0,0 5 0,0-5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0.2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 26200,'0'-2'101,"0"0"-2275,0 2 2174,20 29 0,-14-22 0,14 21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0.7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138 0 26004,'0'6'1882,"-33"34"-1866,21-23 1,-26 29-17,31-27 11,1 5-5,3 2 72,38 3-106,-14-13-218,63-32 336,-49-16-12,14-10 0,-35 7 23,-17 1-78,-6 15-12,-7-9-11,-17 18-17,5 5-588,-47 20 6,42 1 599,-26 22 0,48-23 0,1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1.2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41 28098,'26'89'-16,"-8"-33"16,-15-27 0,-3-28-68,2-4 68,0-4 0,9-16-33,7-11 16,3-3-17,23-20 68,-7 29 33,6 2 40,8 57-96,-27-6-11,10 24-84,-16-15-420,-9-8-487,-2 0 991,-11-14 0,2-11 0,-2-1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2.0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4 26603,'-4'-2'1523,"0"0"-1472,4 2 44,0 0-73,1 8-10,1 5-12,2 13 0,0 7 0,1 7-17,-1 45 0,-2-32-11,-1 3 0,-1-3 11,-3-20-2907,-12 11 2924,8-47 0,-7 0 0,13-5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2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64 92 26080,'0'-3'1400,"0"0"-963,3 1-420,-2 0 125,16-33-142,-11 25 61,13-24-67,-1 32 225,1 2-264,29 8 1,4 5 33,-19 0 11,29 43-12,-80-30-4,-21 17-102,-44-11 73,37-19-280,-47 6-408,65-23 733,1-4 0,21 2 0,4-1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3.3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68 20 24906,'0'-11'1798,"0"2"-1540,0 9 139,0 0-61,0 5-308,0-3 179,0 3-151,0-5 202,0 0-258,0 4 34,0 18-18,0 5 1,-2 20-11,-1-1-1,-5 33-5,0-25 0,-1 1 0,-4 35 0,-4 5 0,10-57-3425,8 14 3408,8-29-1114,60-2 1131,-15-54 0,14 15 0,-39-14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3.0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26441,'2'-10'1137,"0"2"-1048,-2 8-9920,0 0 9380,0 2 1,0-2-1,0 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29.8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1 632 27874,'10'0'84,"3"-1"-50,2-4-12,6-3-5,23-18-56,0 1-2636,37-22 1,8-3 2584,-43 25 1,1-2 20,19-10 0,9-7 0,-11 7 922,16-14-2735,-1-10 1,-5 0 1881,-23 17 0,-4 1 0,-12 9 0,-34 29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3.5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19935,'96'11'184,"-21"-6"2124,-22-13-2308,-12-3 0,-14 2 0,-5 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4.09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43 28031,'19'52'3,"0"0"0,8 6-3,-20-5 0,-7-49 0,0-2 73,0-1-23,-1-13 0,17-58-38,-5 29-12,15-40 5,-1 53-27,-2 11-57,5 4 29,-9 10-723,3 14-386,-15-5 1159,4 8 0,-10-11 0,-1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7:34.5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24783,'1'12'1803,"0"-2"-1483,-1-10 32,0 0-301,0 12-23,0-8 453,0 11-139,0-14-236,3 2-94,9-13-18,-1 4-5,4-8-594,-7 4-3932,-5 6 4537,-6-1 0,2 5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05.5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27 26777,'-9'3'963,"1"-1"-868,5-1-33,1-1-1,0 1-33,0 0 17,2-1-28,-1 2-17,1-2-11,0 1 11,0 0-6,0 5 6,0-3-11,4 7 11,1-6 0,15 8 0,-4-7 6,43 6-6,-29-7 0,54 3 0,-48-5 0,62 0 5,-57-1-8,21 1 1,2 1 2,-9 1 5,32 2-5,-46 0 6,18-4-6,-21 0-9,15-1 1,0 0-20,-9 0 3,10 0 0,-1 1 13,-12 1 4,15-2 0,2 0 8,-9 0 0,40-1-12,-50 0-2,13 0 0,1-1-2,2 0 10,22 0 0,0 0 12,-18 0-6,27 0 0,-44 1 0,28 0 0,-29 0 0,10-1 0,-1-1 0,-12 0 6,41-4-6,-47 3 5,56-6-5,-53 4 0,33-3 0,-42 5-5,29-1 5,-24 1 11,56-5-11,-56 5 0,27-5 0,-36 5 0,54-2 0,-39 1-3,13 1 0,4 0 3,9-4-580,-2 2 580,-2-3-288,2 5 288,-25 1 0,31 1 5,-40 1-5,43-1 0,-36-1 6,49-4-6,-56 3 573,23-3-561,-32 5 305,34-2-317,-30 2 0,42 0 11,-31 0 0,5 0-11,-7 1 17,39-2-17,-39 2 11,63 1-11,-70 0 0,19 1 0,-23 0 28,7-2-28,-7 1 0,5-1 0,-10 0 6,19 5-6,-16-2 0,51 11 0,-33-7 0,20 3 0,-26-4 0,26 4 0,-24-4 0,52 9 0,-49-9 0,56 7 0,-52-8 0,13 0 0,0-1 0,-13-3 0,28 2 6,-38-3-6,30 0 0,-27 0 0,33 0 0,-51 0 11,12-1-11,-20 0-6,20-4 6,-11 4 6,22-5 16,-13 1-5,3-1-6,-4 0 0,3-1-16,-12 4 5,10-3 0,-18 5 39,7-1-17,-7 1 18,17-2-40,-13 0 0,10 0 0,-17 3 5,1 0 1,-4 0-62,1 0-90,-8 0-363,-2 2 509,-8 2 0,7 0 0,1-1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08.2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47 77 26323,'0'-13'1294,"0"-9"-6770,-3 14 5627,-2-8 1342,0 8-1448,-4 1 815,6 4-793,-6 25-56,5 2 0,-1 73-11,3-39 0,1 13 0,1 1 0,0-11 1643,4 11 0,1-2-1699,0-27-482,34 30 538,9-78 0,-10 8 0,0-14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08.5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32 26620,'52'0'448,"0"1"0,-4-6-801,6 1 0,-3-2-1062,-16-12 0,-34 19 0,-6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09.2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125 129 25489,'1'9'1865,"-1"-2"-1625,0-7 136,0 0-348,3 0 39,18-3-90,-4-2-139,33-20 162,-31 10 118,13-29-118,-28 30 72,-48-18-66,17 26-1,-23 7 1,-2 6-6,18 8-3,0 23 1,8 5 18,21-3-16,8 36 12,15-48-12,5-4-17,28 4-45,-22-17-786,49-7 0,-78 4 0,16-6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09.9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43 25713,'-4'10'1977,"1"8"-1787,3 1-156,0 3-18,0-1 1,0 2-56,0-13-409,0 4 790,16-60-281,2 5-61,5-19-33,4 28 61,-4 49-28,-1 0 11,3 31-50,-14-2 39,-3-17 0,-4 1-40,-4-31 52,16-46-12,-6 19-96,26-44 96,-21 56 51,15 15-34,-18 19-62,13 35-62,-15-32 107,3 15 0,-11-32 0,-2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0.3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26038,'0'-3'1853,"0"0"-1724,0 3 56,0 0-157,1 15-23,2 0 1,1 15-6,4-2 11,6 18-11,-2-10-50,10 25-219,-7-15-980,-1 15 1249,-11-5 0,1-27 0,-4-10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0.8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60 25898,'33'-20'2072,"-15"9"-7694,25-8 5639,-22 14 1398,2 2-1415,0 1 859,11 8-786,-26 80-45,-2-54-11,-29 57-6,-5-80 17,-12-1 3381,12-5-3409,-18-12-123,30 1-1339,-5-14 1462,20 12 0,1 0 0,0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1.1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66 26418,'0'-6'1126,"0"1"-930,0 5 62,0 0-68,4-23-128,-3 17 16,3-18-56,-4 23-72,0 0 39,0 7 5,0 4-11,3 37-22,-1-15-17,2 23-17,-2-24-167,-1 28 38,-2-23-28,-3 20-218,-6-20-582,1-16-1720,-2 1 2750,7-17 0,2-4 0,2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2.9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131 61 28238,'37'-34'68,"-8"7"-68,-29 27 0,0 0 0,0 4 11,0 23-11,0 3-1696,-12 61 0,-4 13 1693,10-53 0,-2 3-199,-5 17 0,-5 16 0,1 0 0,2-18 202,-6 28-23,-3 0 1,2-11-124,12-52 46,-3 7-124,12-35 224,1-17 0,0 19 0,0-5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3.8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28194,'6'63'33,"-1"-12"-44,11 19-6,-6-20-128,2 13 49,-5-20-55,0 8-246,-5-11 346,-1-20 230,-1 5 197,0-22-320,0-23-34,4 2-11,4-19-11,13-5-5,-2 12-130,37-13 113,-29 31-129,33 49 156,-46-14 286,-14 60-235,-15-61 146,-55 19-191,41-33-11,-25-1 0,41-13-750,7-28-1373,9 17 2123,5-16 0,1 29 0,-2 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4.3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67 27656,'0'-5'554,"0"2"-526,0 3-28,29 69-28,-12-45-22,24 51-34,-18-67-106,31-25 436,-26-23-168,19-20 6,-38-10-3498,-5 38 3420,-3 17-6,-1 33 0,0 11-12,0 3-122,6 22 5,-2-23-588,10 12 771,-6-35-54,4-1 0,-8-7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4.9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320 59 27589,'1'-6'627,"0"2"-543,-1 4 17,-44-16-96,22 11-5,-36-13 0,-2 13 0,29 3-11,-31-1-6,41 33 11,10 27 1,5 7 0,-1 20-1697,12 10 0,5-5 1697,3-33-107,3-4 1,0-4 111,-2-17-73,18 21 34,-22-41-678,9 4 717,-18-26 0,2 16 0,-3-3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5.2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35 27998,'-2'-2'319,"0"0"-258,2 0-44,13 1-17,1 1-280,57-10-568,-1-7 0,-49 18 0,-32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5.8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340 89 27141,'4'-12'1092,"-6"-1"-1019,-5 9-40,-3-3 18,-8 0-35,3 0 1,-13-4-11,-41-2-12,29 5-3386,-40 1 3392,56 12-5,-15 18 5,33 42 0,9 10-12,-11-6-373,14 11 0,6-7 374,3-37-17,17 26 22,-14-30-11,11 18-5,-18-32 3038,-5-8-3123,1 0-10,-5-8 117,-3-20 0,2 28 0,0-11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6.1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94 27925,'-6'-3'448,"1"2"-364,5 1-213,49-19 17,-26 10-196,40-15-622,-38 14-2957,-4-2 3887,-2-1 0,-16 11 0,-4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6.9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24 131 25959,'-13'4'1518,"3"0"-1345,10-4 376,0 0-459,0 3-62,9-2-17,5 3-22,28-17-17,-7 4-191,42-34 214,-47 25 83,7-25-61,-45 36-11,-11-6 10,-6 13-10,-1 0 28,-26 19-18,22-4 40,-26 55-50,43-37 16,-1 47-16,22-53-23,37 16-16,-18-33-119,35-1-77,-38-14-619,23-29 0,-40 31 0,9-14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7.4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43 27919,'-3'3'336,"0"0"-291,20 45-62,-8-25-39,17 42 95,-14-44-5,-2-5 0,-9-11-6,-5-12-12,-6-14-80,38-24 0,8-3-93,-21 17-45,22-15 1,-3 18-1502,-29 41 1703,-2-2 0,-1-5 0,-1-4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19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355 80 26771,'14'4'1355,"-3"-1"-1231,-11-3-52,4 0-32,-3 0 32,3 0-49,-4-1-18,1-2-5,-1-1 0,0-2-5,-3-2-6,-3-2 5,-34-12 6,14 10-11,-70-6 5,56 15-8,-10 16 0,4 7 9,18 6 5,-13 33-6,33-13-1693,4 37 0,3 8 1699,2-5 0,6-11 0,4 12 0,2-16-5,11-10 5,16 28-11,-23-67-85,-3-6-10,-7-9-461,1 3 0,-6-9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1.8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16 26603,'-1'-2'1193,"0"0"-846,1 2-285,0-5-51,0 4-11,0-4-17,1 5-70,61 10 1,17 18 170,-33 42-76,28-41 0,-11 4 9,-70 20 0,-19-3-11,2-24 38,-54 33-21,35-38 16,-20 5-28,32-15 12,8-5-29,21-9-16,1-1-146,1-5-124,1 2 292,-1 0 0,1 5 0,-1 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0.1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0 143 28390,'29'-21'39,"-3"3"-39,15-5 0,-4 7-3043,16 7 0,3 2 2847,-7 0 1061,50 1-1380,-77 5 738,17-14 1,-22 10-1,11-9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0.6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133 0 27538,'0'4'779,"0"-2"-757,-28 16-16,9 2-6,-17 12 0,19-5-11,4 14 5,7-17-44,21 27-40,65-59 90,-32 16 6,33-38 134,-71-7-129,-7 16 6,-16-24-12,-4 28-16,-48-6-17,32 16-218,-40 26-34,53-3 280,-5 29 0,22-32 0,2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1.1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0 125 28065,'41'76'89,"-8"-15"35,-31-86-124,0 6-4246,4-27 4246,0 14 11,2 0 695,11-20-722,-8 29-40,17-10 0,-13 40-885,37 13 308,-21-9 1464,26 5 0,-41-16 0,0-1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2.4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157 23 28289,'-19'-13'67,"4"3"-67,-10 12 0,8 5 0,-4 15 0,5 0 0,-3 11-11,7-6 11,4 2-56,3 33 39,7-35-22,17 21 28,-3-48-17,25-25 28,-23 5 16,16-58-16,-24 44 34,4-37-40,-11 56 6,5 3 17,0 22-11,25 37-34,-17-23 28,39 17 0,-42-36 0,16-3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2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158 6 26984,'8'-3'935,"-2"0"-565,-6 3-342,-44 8-17,26-2-5,-35 8 5,32 2-11,7-3 0,-8 32-17,31 3 17,-7-8-56,32-6-11,-15-37-62,7-4-1646,4-26-8056,-13 9 9143,8-17 1,-20 27 0,0 4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3.4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25 25438,'-3'-6'2369,"0"1"-2201,0-1 39,2 4-162,-3-3 67,13 22-112,0 2 6,26 60-1,-14-29-11,3 9 1,-1 0 5,-5-10-9,0 2 1,-2-4 8,-6-20-39,5 14-11,-14-38 50,1-10 0,-2 4 0,0-6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4.3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190 359 26161,'10'-5'1646,"-2"1"-1315,-8 4-197,0 0-100,0-3-18,-4 2-4,-2-1-7,-22 4-5,-3 10 0,-7 0 0,-9 29-5,22-6-7,-3 23 12,27-19 12,19-10-7,5-18-3402,37-36 3391,-33 11-16,27-40 10,-42 29-38,3-61 50,-12 45 11,-6-19 0,-3 0 12,-2 16 5,-10-32-11,6 47 3425,-17-18-3431,15 26-16,2 30 5,21 19 0,25 57 0,-9-37-70,4 6 0,0 1-132,-4-6-477,3 8 1,-5-6 0,-17-36-1,5 13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4.8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0 116 28054,'12'29'224,"-2"-9"-236,8 12-21,2-5 61,-12-15 0,4 4-6,-12-16 1,-1-4-1,-1-4-11,-7-29-11,3-16-5,-1 2 5,5 0 0,2 32 0,0 5-12,2 6 7,2 4-18,4 2-21,5 2-57,1 1 101,21 9 0,-21-7 0,13 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5.2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16 172 27561,'-9'8'655,"3"-2"-644,6-6 0,7-3-403,45-46 415,-30 20 262,24-44-100,-81 53-174,16 8 1,-30 68-18,42 0 0,2 13-565,54-28-1568,-22-39 2139,32-4 0,-48-7 0,-2 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5.8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132 0 28306,'-34'15'16,"3"1"-16,7 3 0,7-5-11,0 3 0,11-7-28,3 0 0,7 1-1,33-4-100,-6-3 79,16-4-270,-10 17 315,-25-8 133,6 32 40,-28-15-95,1 6-46,-11-12 12,-15-3-22,13-8-196,-19 4-57,31-10 247,-3-12 0,13 12 0,0-7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2.5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 26805,'0'-3'661,"1"0"-505,0 2 231,-1 0-387,0 9 5,0 3-5,0 43-28,0-17 6,0 25 16,0-26 6,0-2 0,0-1 0,0 13 0,0-20-364,0 13-554,0-31-3933,0-2 4851,0-13 0,0 3 0,0-1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6.4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131 14 27606,'0'-7'627,"0"0"-560,0 7-17,0 0-50,-37 8 0,21-1-16,-37 25 4,43-16 1,-5 13-134,46-10 100,-13-9-286,59 16 303,-52-17 146,22 30 39,-55-19-124,-1 12 1,-17-17 56,-16 4-90,16-10-594,-10 2-254,44-22 0,-22 20 0,10-6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6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1 228 28210,'42'-40'79,"-4"4"-74,-25 21 7,15-34-12,-18 27 16,9-26 1,-19 40-6,-1 0-5,-8 7 0,0 2-1,-7 5-5,-8 21 6,8-4-6,-10 47-6,18-39-5,0 31 0,8-43-107,14 14 68,-4-23-443,28-4-425,-13-16 918,12-7 0,-23 8 0,-2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18:27.5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88 20 26441,'5'-8'1433,"-2"1"-1108,-3 7-213,1-4-73,-11 4-39,2 0 0,-11 5 6,-9 16-90,16 12 84,0-10-73,65 2 56,-23-25-39,46 11 40,-58 2-1,6 7 17,-20-2 112,-9 6-67,-4-7 27,-40 26-66,20-25 0,-37 19-6,47-29-577,-6-1 577,20-13 0,0 2 0,5-2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11.9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1101 26497,'-2'5'1344,"0"-2"-1311,2-3-27,0 0 324,0 9-324,0-5-6,0 5 0,0-5 6,1 0-6,26 18 0,-13-11-12,57 13 12,-42-20-11,22-4 0,2-3 11,-8-3-25,31-7 0,2-2-15,-14-1 4,15-5 0,0-2 24,-19 3 1,31-15 16,-32 5 1,0-1 11,22-13-9,-12 7 1,-2-1-9,13-9 3,0-1 0,1-2-3,-38 24 0,2-3 2,12-9 1,13-8 0,-1-2 0,-13 9 2,-12 7 1,-2 0-3,27-20 1,10-9 0,-13 9-4,4-6-34,-2 1 1,-6 5 22,-26 23 11,14-11 0,-47 38-325,-1-7-2291,-2 3 2616,1-8 0,-1 13 0,0 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27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1 263 25247,'2'8'1339,"-1"-2"-1126,1-5-45,1 1 51,0 0 5,4 3-146,-3-2 112,8 9-173,-8-6 11,5 9-11,-6-4 179,4 47-185,-4-35 0,6 33 17,-1-50-1685,43-35 1,17-19 1560,-21 15 1,5-5 95,21-17 0,11-9 0,-12 8 0,-25 19 0,-4 2 0,7-6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29.2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 25640,'5'-8'1988,"-2"2"-1753,-3 6-11,0 0-168,0-1-17,0 0-11,0-1-28,1 2 0,-1-1 0,1 1 0,0-1 0,-1 1 0,3 6 0,0 4 0,2 10 0,-2 5 0,1 2 0,-1-1-238,0-2 238,0-3 0,1-4 0,-1 1 0,4-7 6,31-11-60,9-23 1,11-14 53,12-5 0,18-11 0,-14 7 0,-42 27 0,-95 59 0,12-6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4.1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1070 25797,'-5'5'1506,"0"-1"-1293,3-3-62,1 1-39,0-2 157,1 1-269,5-8 0,5-7 0,12-15-39,17-21-828,6-8 1,17-19 0,3-4 0,-8 10 866,2-4 0,1-2 0,-8 10 0,9-15 0,1-2 0,-4 7 0,-15 18 0,13-18 0,-27 28 0,0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4.9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37 28138,'-9'-19'78,"2"4"-78,7 13-11,0 1-12,0 7 23,0 10-1699,2 42 1,1 13 1681,2 10-69,-1-4 0,1 14 0,0-11-51,-1-28 0,-2 1 137,-1 34 0,-1 13 0,-1-19 0,-2-8 0,-2-4 0,1 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5.8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239 5 26133,'2'-3'1125,"-1"2"-565,-1 1-509,-40 24-23,21-10 33,-40 32-61,37-23 0,-5 12 0,9-10 6,0 2 5,3-2-11,4-3-5,3 6 5,4-12-28,33 0-17,-4-15-510,58-22 555,-44 8 644,27-37-509,-52 27 61,-21-42-191,-9 39-251,-60-21-56,47 37-546,-25 23 0,47-13 0,4 16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6.4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36 156 19912,'-20'40'17,"5"-3"1550,58 28-1651,-26-39 1533,32 28-1421,-31-57 964,-7-5-846,4-8 3154,-7-6-3138,4-15 464,-3 9-542,4-14-73,-7 24-11,16 18 0,-8 13-33,34 40 5,-22-25 11,44 8 34,-44-38 112,30-48-113,-44 15-4,4-47-12,-15 45-3605,-19-37 3274,1 48 331,-22-1 0,22 30 0,-1 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3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96 26206,'-7'-3'1344,"2"0"-1188,5 3 46,0 0-34,35-23-151,-8 10-17,36-19 11,16 10-473,-18 25 0,1 4 462,13-5 0,9 29 146,-95-1-68,-2-8 336,-57 40-246,28-32-128,-28 19 27,43-35-67,19-10 28,19-2-28,1-2 5,36 8-10,-21-1-34,42 25 39,-44-16 22,22 27-22,-39-30 28,3 8-17,-8-19-16,-1 0-158,3-5 163,6-25 0,-13 46 0,0-11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7.5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36 27964,'-10'-20'280,"1"5"-291,7 18 16,-1 48 1,2-10-6,0 13 0,2 3-17,4 9-361,4 11 0,1 2 378,-1 3 0,7-10 0,-16-80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7.9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44 19065,'61'-21'1059,"-25"11"-1148,11 1 1,7 5-83,2 11 1,-6 5 131,-3 2 1514,-9 64-1515,-83-38-38,-24 27-45,2-45-90,2-9 129,21-4 682,-2-3-598,31-4 0,9-2 0,5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8.5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151 30 23226,'9'-6'4643,"-2"0"-4498,-31 12-128,9 2-11,-20 6-6,15 6-6,-1 3-126,-1 23 1,3 4 75,9-13-627,44 45 683,6-86 162,54-19 73,-61-2 25,-22-30 1,-11-4-289,-11 20 5,-14-12 1,-8 8-50,-8 39 72,-18 31 0,38-19 0,1 21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9.0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0 28171,'-8'2'-5,"2"5"10,6 6-5,0 7-4257,0 3 4156,3 9 922,0-8-1701,18 22 248,-7-29 632,39 11 0,-57-25 0,12-2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9.4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1 324 25287,'22'-46'2470,"-10"32"-2470,10-12 33,24 92-16,-17-38 17,24 34 391,14-126-397,-41 30-20,5-18 1,-4-2-3,-19 13-6,-2-12 0,-39 6 0,25 26 0,-26-6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49.9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60 134 18364,'0'6'6279,"0"-2"-3372,86-13-2907,-54 1 11,63-8 0,-79 2 23,-13-24-23,-11 19 78,-12-17-13,-30 32 0,-5 12-48,11 3-14,-11 8 0,7 7-3,36 11 0,22 58-50,6-53-359,20-2 1,7-8-219,3-20 616,46-14 0,-65-2 0,2-8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0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76 26133,'-5'-1'1523,"0"0"-1383,3 5-50,3 6-40,-1 7-33,6 6-17,2 3 5,1 1 7,3 10-130,-2 11 68,-2-17-51,-3 0 101,-5-29 336,-12-21-280,5 2-17,-8-34-33,10 18-40,19-56 23,-2 51-163,39-32 29,-30 58-1166,30 13-4615,-32 6 5926,12 9 0,-19-11 0,-1-2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1.1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119 171 27040,'-10'2'890,"20"-4"-6550,5-4 5666,17-7 1212,34-41-1212,-41 30 16,28-29 877,-54 43-726,-54-1-111,11 12-65,-9 12 0,-1 6 3,8 7 6,-3 27 5,44-24 3387,2 0-3740,51 28 85,-19-30 257,38-6 0,-11-3 0,-53-13 0,28-3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1.9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314 10 27191,'6'-4'907,"-2"1"-828,-4 3-46,0 0 40,-53-3-73,24 4-1702,-20 5 1,-1 2 1684,14 6-2262,-31 44 2279,50-30-12,-6 32 12,23-38 12,35 10-1,-15-22-650,68-10-2088,-55-12 2727,29-11 0,-51 12 0,-2 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2.4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49 74 26620,'-4'-28'1266,"1"7"-1222,2 10 12,0 6 208,0-1-276,-1 4 7,1 3 5,0 12 0,1 63 0,0-15-3,0 26 0,-1 3-64,-1-3 67,-2-12 0,-2 11 0,1-16 0,1-8 0,-2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4.3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10 393 25517,'-2'3'1008,"0"0"-599,2-3-129,-2 19-51,1-14 113,-1 14-62,2-19-314,8-26 12,-2 9-17,20-72-1,-15 44 7,10-39 16,-13 45-28,18-29 45,-15 37-67,23-11 101,-17 55-23,5 4-6,-2 9 12,6 31 0,-11-22 22,-1 18 0,-2 1-27,-6-14-1,1 39 17,-7-58 145,0 4-139,0-18-12,0-1-5,-1-6 17,-17-25-34,7 9 11,-30-35-11,22 31 0,-12-6-6,14 21 1,1 4-639,-40 41 336,33-23 308,-16 25 0,37-36 0,9-6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3.6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138 20 23517,'-8'-11'3036,"1"2"-2342,7 9-218,0 0-252,-10 0-185,1 0-27,-7 0-12,5 2 0,2-1-3387,2 3 3387,-2-1-11,-8 4 11,6-2-34,-7 3 6,13-5 84,7-1-50,9-2 3324,34-7-3537,-23 6-641,15-4 0,-32 3 0,-5 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4.9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59 24503,'2'-8'3119,"0"2"-2598,-2 6-347,0 0-129,-2-16-1,-1 9-32,0-11-12,1 15-6,2 2-11,0 9 17,0 6 0,5 33-11,-2-5 11,5 25 0,0-7 0,-9-44 0,6 36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5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5 26581,'-2'-3'806,"0"2"-655,2 1 62,0 26-190,0-5 10,2 41-22,0-22-139,8 58-208,-3-45 336,3 6 0,0-3 0,-4-24 0,6 17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6.4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28 28076,'39'-16'17,"2"5"-84,36 29 50,-28-8-11,27 12-6,-44-14-33,-4 2-62,-15 4 129,-6 4-39,-67 37-45,29-30 11,-43 23-207,39-39 280,9-13 0,3 5 0,13-9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7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123 48 26950,'11'-4'852,"-2"1"-735,-9 3-33,0 0-67,-37 32-23,26-10-33,-27 28-95,35-19 83,2-1-21,4-1 4,5-7 18,6-3 11,9-8 33,14-4-16,-7-7 67,21-22 39,-30 6 380,6-47-419,-27 34-11,-43-52-34,11 52-236,-20-1 1,-1 7-330,23 22-283,-22 13 0,49-7 0,2 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7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1 139 25130,'0'3'1260,"0"-2"-1153,2 20-79,3-9-219,21 49 225,-15-41 84,12 20 246,-22-36-62,-2-4-162,-4 0 17,-1 0 168,-10-4-202,6-3-78,5-53-57,27-3 12,-2-13-16,10 21-404,2 36-101,-7 8 521,22 6 0,-28 5 0,2 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7.9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 0 27421,'-27'21'722,"15"-1"-1229,-4 31 519,22-4-12,4 5-90,5 3-56,3 2-587,2 3-4225,-1-7 4958,1-4 0,-26-61 0,-6-19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8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90 27662,'81'-19'44,"-42"9"-330,20-4 1,2 0-1933,-13 0 2218,-4-2 0,-36 14 0,-11 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8.7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323 8 26670,'2'-1'919,"0"0"-527,-2 1-353,-49-5-39,26 4 17,-53 7-17,47 6-17,-22 22-64,23 19 0,5 3 97,-1-11-4,0 52-3393,43-96 3381,2-4 11,4-4-5,14-12-1,-9 0 40,22-29 17,-26 14 27,4-9 3337,-16 33-3426,-7 14 0,1 17-129,12 13-145,-1-13 274,22 8 0,-24-23 0,4-1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9.6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13 26407,'0'-5'1249,"0"0"-1075,0 5-6,0 0-168,0-2-6,0 9 17,0 5-11,0 16 6,6 55-118,-1-25-62,5 39-156,-1-46-213,-1-2-9288,5 25 0,-8-39 19661,3 17-183,-8-63-9524,2 2-89,5-20 66,15-7-72,1 10 415,54-20-393,-39 31-5,56 31-45,-68 5-11,13 55 11,-36-49-112,-53 27 73,0-40 151,-25 2-112,28-12-370,17-10 252,17-3 118,10-10 0,6 9 0,7-1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35.3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4 333 25376,'0'21'2028,"0"-7"-1927,-1 5-40,0-10-33,0-5-11,0-1 11,1 4-17,0-4 387,0 1-342,0-19-45,0 4-11,0-15-28,0-40 28,3 10 0,-1-23 11,4 27 1,0 5-12,-2 21-96,8-2 96,-6 31 0,11 16 6,-8 2-40,9 31-22,-10-28-106,3 24 67,-9-32-264,1 14 326,-1-19 761,14-6-661,-5-15-17,12-14-22,-7 3-11,-1-4 6,19-32-7,-17 28 24,16-26-40,-25 46-17,2 0-6,0 10 23,-1 6 6,13 12 22,0 15-6,12 41-5,-13-11-17,-2 8 6,-15-10-12,-3-40-263,-3 14-867,-3-33 1136,-2 1 0,5-4 0,3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0:59.9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26670,'7'-3'1165,"-2"1"-1103,-5 2 39,0 0-85,0 32-4,1-10-12,2 30-4832,15 39 2687,-10-50 2145,10 39 0,-14-71 0,-2-4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1:00.1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14 26855,'1'-8'33,"28"21"1,-48-27 0,12 9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1:00.8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16 26866,'-5'-12'1120,"-1"8"-1080,3 16 10,0 48-50,1-14 5,2 7 1,0 2-90,0 6-39,0 22 11,2-30-325,8 10 348,1-22-253,32 12 124,-21-37 78,27-2 162,-32-22 628,15-25-376,-18 8 252,12-50-458,-20 45 150,4-26-207,-9 46-11,0-1 0,1 17 0,6 38-17,-1-17-901,33 43-2112,-22-53 3030,19 8 0,-30-25 0,-3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1:01.0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6 28037,'5'1'43,"-17"-7"0,10 6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1:01.4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 28199,'-6'13'6,"1"30"-6,5 3 0,0 25-6,4-17-775,4 16 0,1 2-294,-1-10 1075,1 6 0,-3-11 0,-6-43 0,0-2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1:02.1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18 199 27986,'-10'0'308,"2"0"-263,8 0-28,99-24-17,-64 13 0,22-3 0,-3 0 0,-35 5 0,1 1-6,-8 4 1,34 24 5,-26-6 0,48 38 0,-45-33 5,31 11 1,-32-27 5,42-30-11,-38 8 11,21-24 1,-34 17 32,1-13-27,-8 11 11,0-14-17,-6 24-11,0 8 0,0 23 0,-2 46 0,0 0-36,-7 17 1,-4 20 0,1-12-2,4-31 1,-1 0 36,-7 36 0,-4 14 0,4-27 0,5-35 0,-7 22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0.9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10 25954,'0'-5'1372,"0"1"-1160,0 4 253,-2 0-342,1 0-89,-1 0-34,1 0 0,17 3 0,-5 4-11,27 41 0,-22-8-12,2 21 1,-12 13-482,-34 4 0,-17 6 0,6-5 346,16-2 1,-1-2-1,-14-1 1,-8 1-1,10-25 1,16-32-1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3.2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173 115 26704,'1'-4'1137,"0"0"-958,-1 4-84,0-4 45,2-5-129,0-1-11,-1-2 6,-1 4-6,0 1 17,0-1-12,-6-5-5,-3 3-11,-27-6 11,13 9-5,-30 4-1,35 13 6,-11 50 0,25-11-65,2 37 1,3 3-42,3-21-573,16 4 1,-6-12-1,-20-45 1,15-2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4.2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92 8 22979,'5'-4'3602,"-1"0"-3249,-4 4 554,0 0-834,-2 0-6,-1 1-28,-2 2 84,-13 13-95,2 2-22,-6 8-6,8-3 5,4 33-5,5-24 12,-1 35-7,6-49 29,10 5-34,2-19-135,48-10 107,-28-5 6,48-29 56,-55 17 72,12-31-78,-29 32 17,-19-31-45,-2 37-319,-45-4-185,28 33 504,-27 19 0,42-15 0,-1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5.3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67 26956,'0'-10'829,"0"2"-768,0 8-38,0 8-23,0 4 5,0 10-5,2 3-28,3 21-56,-1-18 6,3 12 33,-5-26 28,-1-4 62,0-4 28,0-3 95,5-31-162,-1 6-6,12-43 0,-6 28 16,18-22 12,-13 38-89,31 31-40,-28 21 95,10 14 6,-23-18-33,-6-15 33,0-5 0,-2 0 0,1-5 28,11-49-28,2 21 50,31-52-33,-23 58 5,13 60-33,-27-5-118,-2 62 1,-4-65-720,10 2 0,-13-24 0,6-4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40.2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0 310 27174,'0'3'717,"0"0"-605,0-3-84,0 0 11,5 0-22,-2-4-6,6-1 12,20-26-23,-8 11-20,24-16 1,4-2 7,-3 6 12,21-10 0,4 3 17,-6 13-6,26-9-491,-44 28 485,-16 6 7,25 15-12,-20 0 0,40 46 0,-45-21 8,-1 21 0,-3 2-8,-12-9 3,-2 15 0,-5-1 8,-9-18-11,-1 18 0,-2-43-3225,1-8 3214,-1-6 325,3 1-314,-24-25 0,19 11 0,-17-14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6.0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 28054,'-1'6'67,"2"3"-67,3 14 11,1 1-11,2 5-11,-1 4-40,-1 3-139,-1 18-448,-2 17 414,0-12-40,-2 1-1209,0-24 151,0-19-8509,-1 4 9534,0-19 1,0-1 0,0-1-1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6.5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61 43 27734,'-1'-7'465,"0"2"-392,1 5-45,0 0-252,62-23 146,-41 26-23,47-14-45,-56 48 163,-14 32 179,-20-11-140,-12 8-560,-41-43 504,39-32 0,-12 8 0,44-18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7.1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119 20 26413,'0'-6'1165,"0"2"-1014,0 4-22,0 0-4347,-19 8 4296,1 11 810,-21 24-888,19-8 0,2 8-79,15-15-16,2-9-11,5 3-606,26-14 516,-6-3-50,53-36 3677,-47 14-2165,22-49-1104,-45 41-55,-4-15-57,-11 23-16,-4 1 5,-39-2-84,23 9-803,-39 29 0,64-34 0,-5 17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7.9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16 133 23147,'-2'-4'3271,"1"0"-2302,1 4-700,0 0-84,-5-12 39,3 7-168,-2-7-17,3 10-28,1 2-11,0 8-185,9 23-167,-2-2 245,4 7-55,-6-20-101,-4-10 251,-1-3 242,3-1-191,2-10 84,3-4 202,24-44-291,-13 24-34,29-45 11,-24 59-11,3-3 0,-10 29-179,6 41 16,-13-21-391,9 37 78,-17-40-9355,-4 22 9657,-1-31 1,0 7 0,2-22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8.4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4 208 27337,'-2'3'375,"1"0"-341,1-3-1,44-25-16,-16 8-68,27-23 1,1-3 73,-25 15 49,22-30 7,-64 55 234,-46 6-273,27 2-18,-27 4-11,27 19-11,12-7-39,-5 42-6,18-31-1534,30 40-2633,-5-53 4212,25 13 0,-29-32 0,-3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8.9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84 27550,'-8'0'537,"1"0"-486,7 0-40,5 43-101,-2-23-50,4 34-67,-4-34-3571,0 6 3856,-2-15 112,0 0-61,1-20-34,7-20-22,26-45-56,-10 24-17,16-23 17,-14 51 3392,-11 11-3387,7 23-22,-15 7-224,8 56 62,-9-40-686,12 32 0,-18-57 0,4-1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9.3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 28070,'-1'15'107,"0"4"-298,1 50 1,0 13-415,5 2-2536,-4-5 0,2-5 1937,5-25-140,-2-24 994,-2 0-782,-2-13-8699,-2 1 9073,-1-15 0,0 1 0,0-1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09.6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28328,'40'4'-54,"25"-5"1,-46 0 0,18-3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0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289 2 28188,'-3'-1'22,"-3"0"-22,-17 3 0,1 2 0,-28 13-5,25-5-23,-12 9-140,26 1-6,18-12 157,2 7-5,15-15-241,12 0 112,-13 3-348,21 30 494,-33-14 352,5 33-90,-17-34 253,-19 15-448,6-23 50,-26 5-79,19-13 23,-41-6-56,33-3-274,-28-18-286,42 9-288,-3-9 0,15 19 0,2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1.2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138 31 25208,'3'-1'1905,"0"0"-1597,-3 1-146,0 0 135,-29 17-235,8-4-40,-17 12-22,17-9 0,8-3 0,0 10 0,6-4-62,5 22 40,12-21-107,46 9 45,-22-27 202,56-36-40,-66 13 23,13-27-34,-35 30-28,-2-4 17,-2-10-3431,-3 8 3392,-13-10-163,-26 21 146,-33 54 0,29-29 0,-5 41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40.6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47 26626,'-2'-6'1568,"5"34"-1568,2-13 5,10 29 1,0-28-85,27 6 113,-22-12 100,46-40-128,-33-16-320,11-13-610,-23 21 924,-23 36 0,-1 3 0,-3 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1.7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80 26396,'0'5'941,"0"0"-790,0-5-33,0 0-118,0 49 0,0-31-1008,7 42 1008,-4-53 28,7 2 72,-6-14 539,9-17-398,2-8-163,5-7 258,43-34-269,-27 47-44,25-19-12,-36 55 6,5 55-23,-14-30-151,14 48-50,-24-64-641,2 4 0,-7-23 0,-1-3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2.7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 25545,'14'-4'1904,"-3"0"-1714,-11 4 96,0 0-213,6 23-40,-1 2-5,7 28-11,-1-1-11,7 36-4,-8-30 1,-2 1-3,7 36-11,-5 1-17,-9-52 28,-1-16-78,0 1-7013,-2-45 7091,1 2 0,0-14 0,1 14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3.2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22 26978,'-1'-12'958,"0"3"-801,1 9-96,0 0-4267,0 44 4211,0-12 855,6 63-944,-1-29 0,1 1-17,-2-14 0,1 0 106,-3 9 1,5-15 45,7-36-51,-3-31-17,11-24-56,14-27 51,-12 29 89,36-9-50,-40 59 8,0 39 0,-7 12-19,-9-4 1690,-2 1 0,0-5-1702,0-31 6,16-20 0,-12 4 0,11-12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3.7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1 167 27734,'53'-13'-610,"-12"0"688,-1-32 152,-28 25 470,-10-33-582,-27 43-107,-5-2 0,-9 48-11,24-6 6,-5 62-6,21-54-28,18 30-45,2-54 73,61-17 0,-56 0 0,34-13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4.2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59 26497,'-2'-4'1355,"0"0"-918,2 4-398,-1-2-22,1 1 44,49-12-61,-8 5-25,19-1 0,4 1-25,14 3-4866,11 2 1,0 1 4717,-16 2 0,-15 0 1,-9 0-1,-34 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5.2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245 32 26726,'-3'-4'896,"0"2"-733,3 2 285,0 0-426,-8-4-11,1 1 6,-16-8-17,-24 4-5,-11 37 5,5-5 0,12 36-6,39 35 6,8-55-22,12 34-68,6-72-240,10-6 330,15-16 0,-36 19 0,0-6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5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0 27863,'-6'55'34,"1"2"-34,5 19-28,0-15-1463,0 19 1390,0-30 427,0-5-1026,3 14 936,-2-33 122,8 5-324,-5-38-1,9-16 785,-4 1-611,17-46-202,-12 33 35,32-35 10,-29 54 6,27 36-56,-32 1 0,7 32 11,-14-26-3403,1 6 3342,0-11-381,6 4-885,-3-18-8515,1-1 8264,-1-7 0,-5 0 1,0 0-1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6.1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0 27505,'-8'11'599,"2"-3"-801,5 43-929,0-24-3529,-1 32 4660,2-42 0,0-12 0,0-2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6.4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8 27975,'-5'-2'54,"9"-4"1,-10 9 0,3-2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17.1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0 156 27214,'4'-13'677,"-2"3"-537,-2 10-106,0 0-12,0 44-16,0-18-1,1 37-38,9 32 16,-4-49 11,2 7 1,0-6 27,-3-29 12,1 4-1,-5-21 68,-7-24-84,3 5-11,-6-63-6,7 32-12,8-14 1,4-1-6,2 5 3,11 1 0,3 5 31,-7 21-6,18-10-11,-27 37 6,10 5 0,-11 5-6,11 45 0,-16-20-6,3 33 0,-8-36 6,-8 5 6,1-10 5,-33 5-11,17-18-848,-64-37 0,81 40 0,-25-22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55.6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53 438 21478,'-1'7'4487,"0"-2"-3950,1-1-156,0-2 140,0 3-185,0-4-246,0-1-1,0 2 85,0 8-141,0-2 29,-1 13-62,1-13 17,-1 4-12,1-11 102,0-1-90,0-3-1,1-21 1,2 4 0,1-39-17,0 20-3,-2-24 0,-2-5-2,-9-7 2,7 18 0,-1 4-2,-10 14-68,7 27-28,4 6 101,-12 1 0,11 4 0,-8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58.5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36 216 24833,'-6'6'2000,"1"-1"-1860,2-1-45,1-1 370,-4 6-353,3-6 218,-4 4-279,5-7 100,1 0-202,1 0 35,5-2-1,6-4 11,10-6-16,10-5 8,33-13 0,8-3 14,10-3-239,-10 9 0,14-2 0,-14 6-629,5 5 711,-8 6 1,-10 5 0,-36 7 0,-3 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2:59.8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26390,'1'-1'1244,"0"0"-740,-1 1-504,0 31 0,1-9 0,1 25-23,4 1-33,-2-21-493,1 18 57,-5-35 492,1 3 0,-1-13 0,0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0.0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 24990,'0'-12'-2111,"0"3"2111,0 9 0,0 0 0,0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0.9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94 27964,'-1'6'17,"0"4"-17,1 4 5,0 3-5665,0 1 5660,7 22 1409,-3-19-1409,7 22 848,-8-34-881,1 4 33,-3-12 16,-1-6 3348,0-3-3470,0-43 44,3-8 51,1-7 0,5 13 5,12 29-5,-8 12 6,15 4-12,-16 17 50,19 41-33,-18-21-123,13 43 22,-21-50 101,1 7 0,-6-24 68,0-3 10,0-2 45,11-16-100,-3 2 72,22-34-78,-16 26-57,11-12 24,-16 32 16,10 26 0,-10-3-241,14 28 78,-14-30 163,-2 23 0,-6-33 0,-4 11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1.5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10 26715,'-1'-3'1059,"1"1"-931,0 2-49,0 0-46,-1-2-10,0 1-34,1 0 11,0 8 0,0 7-6,13 48 0,6 13-5,-6-12-14,6 13 0,-1-4-65,-10-35 1,-3-6-29,-2-6-162,-2 1 62,-1-11 218,-6-7 0,8 0 0,-4-6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2.0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62 26441,'0'-13'1517,"1"-2"-1388,40 4-129,-15 2-5727,49-3 5699,-38 10 1151,45 33-1213,-55-8 978,-33 41-883,-21-38 12,-44 6 6,22-26-23,24-2 0,-1-20 0,17 26 0,5-10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2.5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57 24979,'-5'-10'1546,"1"3"-1300,4 7-27,0 0-130,24 71-10,-18-52-46,18 53 29,-25-71 246,-2-1 73,-2-9-325,0-20-34,10-19-22,2 4-325,25-3 68,-13 35-275,15-1-258,-14 18 790,7 6 0,-28-13 0,-3-1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2.8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27242,'7'90'-1237,"-1"-20"1,-6-63 0,0-5-1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3.1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27163,'0'-3'415,"0"0"-499,0 3-264,0 0 348,6 9 0,-5-7 0,4 7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3.9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24990,'0'-13'1602,"0"3"-1300,0 10 68,0 0-303,-1 10-67,1 2 23,3 25-23,0-9 0,4 10 0,-2-12-17,0-5-45,-2 2 62,-2-10 179,0 0-78,-1-10 84,15-54-185,-6 26-17,22-65-16,-17 62-152,22-9 185,-21 39-6,16 19 12,-19 2-6,9 22-45,-13-25-803,4 16 0,-10-32 0,-1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4.3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7 23898,'0'-4'2565,"0"2"-2257,0 2-112,0 0 11,0 15-156,0-4-12,0 13 6,0-7 56,-9 64-96,3-28-2,-1-3 0,0 0 2,-4 8-5,6-28 6,-1 0-17,6-26 128,1-18-117,2-1-11,12-74 17,-5 47 38,5-15 1,3 2 34,-1 20-40,8-12-28,-11 31-5,-2 6-17,-5 5 27,5 0-10,-7 7 16,7 16-22,-8-7 6,4 35 0,-7-22-6,-1 34 5,0-24-10,0 65 5,-2-59-6,-2 46 17,1-72 0,1 3-61,2-17 50,2-43 0,-1 32 0,2-32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57.7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92 27824,'2'-51'202,"0"11"-180,-2 39-56,0 1 51,0 2 6,0 3 10,0 3-5,0 6 34,0 35-57,2-12 1,1 30 0,7 32-956,-4-32 950,-1-12 0,0 1-16,-2 41 4,-1-21-50,-2 6 1,-1 0 0,-1-12 63,-1 2 1,0-8-3,1-37 0,-2 13 0,4-36-61,0 9 10,0-6 950,0 8-1022,0-5 67,0-3 269,0 2-118,0-7 6,0 1-101,0-3-34,2 0 34,1 0 6,35-5-12,-16 4-16,75-3 22,-34 4 0,26 0-809,-26 0 786,-16 0-65,14-1 1,17-1 0,-6 1 95,-5-1 1,1 1-9,3-1 0,7 1 0,-1-1 56,24 2 0,-9-2 28,7-6-82,-28 7 1,-7 0 14,-16-8-6,-46 9 717,-1 0-952,-6-4-60,-3 0 284,-10-7 0,9 6 0,-2-2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4.4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28138,'5'91'-4,"0"-1"0,-1-18 0,1-4-74,1-8 0,1-7-62,1 0-56,4 21-40,-7-46-827,-1 2 0,-2-17 1,-1 1-1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4.7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9 25774,'-2'-3'1580,"2"0"-1418,0 3 28,0 0-464,70-2-252,-38 2-4390,22 0 1,1 1 3027,-19 0 1,-10 1 0,-29-2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5.2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66 129 25422,'33'2'1439,"38"-21"-1254,-19 10 632,0-42-694,-72 33 57,-62-13-169,38 28-25,-4 23 0,6 7 3,27 0-6,-7 31-207,56 1 78,-13-36-123,31 23 269,10-45 0,-66-1 0,15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5.8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32 26334,'2'-5'1451,"0"1"-1177,-3 1-5861,-3 0 5626,-3-1 1137,-44-3-1176,26 4 896,-37 0-1176,87 56 129,-17-46-107,46 37 258,0-86 0,-71 60 0,8-9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06.3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23 25584,'-2'-5'1613,"1"1"-1266,0-2-106,0 2-241,0 0 101,1 16-73,0-2 39,0 29-39,0-16 11,0 18-11,0-11-20,1 51 1,0 10-9,1-11-47,1-7 0,1 14 1,0-19-33,3-17-55,5 26-426,-3-55 146,-3-10-874,1-1 1288,-3-10 0,-3-1 0,1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1.1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43 26424,'0'-4'1271,"0"0"-1075,0 4-73,-1 0-22,0 0-39,0 0-34,0 0-23,55-2-5,-14-3-33,53-1-90,-21-1-241,-15 4 0,5 1-3592,10 1 0,1 0 1782,-14 0 1,-2 0-2743,6 2 1,-11-2 4470,-25-4 0,-9 9 0,-19-3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1.8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315 26 26441,'6'0'1316,"0"-7"-1260,-10 3-39,-1-5 16,-6 6 18,-10 1-29,1 2 12,-63 22-34,48-10-12,-14 11 1,4 2 11,26-5-39,-12 17-23,27-23 1,55 10-186,-19-16-1113,68-2-1805,-53-12 3165,15-7 0,-39 7 0,-8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2.4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5 27975,'-2'-3'140,"1"1"-140,0 10 6,0 42-12,0-10 6,1 35 0,11-7 0,4 2-28,-2 12 11,3-15 1,-2-3-259,-4-9 208,-7-36 5,-2 3-2279,-1-20 2341,0-2 0,0 0 0,0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2.7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26 25654,'10'-14'801,"-2"3"-135,-8 11-610,0 0 177,2 55-227,2-28-6,3 45 3,7-35-143,-5-11 6,2 2 134,-6-12 0,-4-15 0,-2-2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2.9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10 27258,'-3'-5'-599,"0"1"-925,3 4 1524,0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3:58.9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69 27454,'0'-38'611,"0"9"-533,0 28 96,0 1-174,-1 0 5,-1 5 1,-1 1 0,0 8-6,1 1 16,2 54-16,0-24-3,6 35 1,2 8-1703,-3-35 1,2-2 1698,1 22 1,1-1-12,3 17-50,-2 8 67,-4-40-17,5 39 6,-9-68-51,1 12 45,-3-25 45,0 0-28,0-7 3359,0-2-3359,0 0 0,1 0 5,1 19 7,-1-16 32,1 10-49,-2-18-230,0-6 44,-1 3 62,-1-3 129,1 5 23,-6 0-23,3 0 0,-22 2 0,18-2 0,-13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3.7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235 3 25875,'-4'-1'1249,"2"0"-1120,2 1 95,0 0-151,-50 12-68,29-3 12,-40 11 0,22 23-23,19-19 6,-12 29-28,27-35-17,5 7 96,8-17-314,48-3-157,-24-10-297,40-11 633,-49 3 1355,9-24-806,-22 20-415,2-9-22,-12 22-56,0 12-11,0 2-583,4 27 107,0-16-333,18 16 0,-26-33 0,8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4.4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 27074,'1'-6'722,"0"1"-6259,-1 5 5705,2 61-196,1-38 1286,6 47-1258,-5-78 859,3-2-909,-4-22 27,3 5 51,27-26-28,-15 31 28,23-3 0,-16 91-22,-9-29-68,1 45 62,-16-69 3370,-1 3-3426,0-16-56,15-51 112,-5 24 5,33-60-5,-28 66 23,15-5-12,-22 39-5,15 43-6,-8-25 0,32 28 0,-34-48 0,15 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4.9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137 0 26200,'0'5'1142,"0"-2"-1052,0-3-23,0 0-39,-1 35-28,3-15 17,9 26-17,2-30-45,8-8-5,-2-6 16,-2-2 85,4-7 139,-4-7-467,-58-14 0,-17 1-227,30 11-135,-33-8 0,6 13-9192,46 28 7903,5-3 0,3-8 0,1-2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5.6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24335,'0'-5'2576,"0"1"-2279,0 4 28,0 0-5986,0 38 5645,0-10 1194,0 31-1380,0-29 942,0-8-852,0-12 151,0-4 241,0-3 3595,1-18-3864,4 1 17,9-27-28,0 15 64,5-11 81,4-4-145,-10 19-50,13 2 50,-15 29 0,17 37 0,-14-16-728,19 32-420,-20-44 1148,7 5 0,-15-22 0,-1-1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6.4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276 494 27387,'12'-34'812,"-10"3"-812,-14 26 6,-8-2-1,-1 5-10,-60 20-34,37 4-124,-4 8 1,5 4 162,22-3 73,28 20-29,35-48-178,5-3-191,4-13-341,-11-17 419,-11 2 269,-3-17 1,-3-4 117,-5-2 246,-3-25 1,-5 0-286,-12 20-12,-5-40 197,-12 53-280,8 22-18,-4 1 12,12 35 96,2 62-786,7-18 695,-4-9 1,3 3-20,10 5 0,3-3-87,0 4-266,2-5 0,1-6-797,-6-26 1164,5-1 0,-13-16 0,-2-3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7.7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222 31 26614,'2'-12'1154,"-1"3"-1053,-1 9 11,0 0-107,-5-5-5,0 4 0,-11-3 12,4 4 4,-7 0 7,4 0-6,-4 0-6,0 2 0,-2 1 0,-7 9-11,6 0-45,-9 60 57,23-41-1,3 38 6,18-56-141,45-2-66,-23-7-768,16-15 1,0-6 890,-15-3 106,3-12 0,-4-4 56,-13 7 656,8-21-561,-23 38 331,-1 0-213,-6 12 151,0 12-448,0-6-89,6 40-57,4-27-475,20 23 268,-5-32-139,35-7 940,-34-10 515,23-29-895,-38 16 61,4-20-118,-13 28-61,0 18 39,-2 7-28,0 31-17,0-15-392,11 16-78,3-30 515,19 2 0,-17-17 0,3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8.1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 26945,'0'-8'941,"0"1"-885,0 7-23,0 15-22,0 6 1,0 75-12,0-32-266,3 3 1,1 15 0,1-12-3577,10 15 3649,-6-6 0,2-10 0,1-46 0,-7-17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18.4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19935,'99'0'-1686,"-21"0"2318,4 5 1,-49-3 0,-10-1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0.9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78 1 25947,'-5'2'454,"-5"10"375,6-1-773,-1 37 0,0 8-56,1-2-21,0 23 1,-1 21-1,0-16 21,-4-2 0,2 13 0,0-14 6,0-61-40,13-32 12,4-8 11,12-25 0,2-4-23,0 6 34,20-38-16,-33 70 150,15 55-100,-13-12 114,19 57-148,-20-49 81,7 25-467,-12-40 386,3 8 0,-9-28 0,2-2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1.2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27578,'4'65'-636,"0"1"0,-3 10-1431,9-7 2067,-9-59 0,-1-5 0,0-2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00.1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51 28160,'8'0'56,"3"0"-34,7 0-10,8 0-1,28 0-11,-6 0 5,21 0-16,-5 0 0,4 0-1691,-17-1 1,1-1 1698,20 0 0,-1 0 3,14-4-437,-18 0 0,0 1 425,8 0-13,3 1 0,-4 1-3,-21 2-34,27 1 40,-43 0 28,20 0-1,-37 0 2968,27-3-2973,-28 0-269,57-2 264,-50 3 1203,26 2-1198,-53 0-22,-1 0 5,-3 0-11,2 0-17,1 0 45,-9 0 0,9 0 0,-8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1.4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11 26872,'-5'-6'622,"2"2"-622,7 28 0,-7-42 0,2 12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2.1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219 1 20963,'9'5'5108,"-1"-1"-3389,-8-4-1573,0 0-107,-3 0 12,-33 0-46,15 4-16,-51 24 11,49-9-235,-18 46 218,35-42-5,12 19-6,3-36 11,31-14 50,-22 1 51,27-16-22,-25 17-45,4 6-6,-5 16 17,-3 28-28,-5-5-65,-4 11 1,-1 1 47,-5-3 34,-14 10 0,-7-2 11,0-23-17,-18 3 0,-2-6-22,13-15-34,-23 4-128,35-18-219,2-6-456,2-27 0,6 29 0,2-16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2.7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28182,'14'80'1,"-1"1"0,1-1 0,-2-6 1,0-2-1,-4-14-23,-2 2-29,-2-6-27,-1-8-1,-2-7-38,0 2 117,-1-21-3185,0 2 3196,0-23-780,19-54 724,-5 18-56,16-22 0,2 2 79,-6 22 0,30 13 22,-43 46 5,7 69-5,-15-54-711,-1 33-2706,-6-61 4177,0 3 1,0-14-1,1 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3.1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1 154 26206,'0'9'940,"55"-29"-1080,-34 6 157,45-28 129,-55 26 431,-2-13-482,-10 16-22,-5-6-12,-3 9 163,-43 22-229,24 43-46,7-6 1,5 2-85,16 23-156,23-5 291,36-83 0,-38 10 0,28-11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3.6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1 173 27874,'0'87'-16,"0"-35"44,0-17-12,0-34-16,0-3 118,14-75-118,-3 37-3,0-10 0,3 0 20,16 0 56,-5 18 0,11-1-17,19 20-67,-26 12-426,16 22-190,-39-4 627,-2 11 0,-4-21 0,0-3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4.1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20823,'0'0'0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4.7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182 74 22021,'48'-41'5915,"-9"8"-5585,-39 33-330,0 0-22,-80 26 11,60-18-17,-61 19 17,90-21 11,3 0-51,12 5-520,27 14 308,-20-6 33,17 14 73,-29-5 157,-10-6 560,-1 14-425,-14-18 285,-51 18-370,24-24 85,-62 7-130,62-17-10,-18-9-23,36-1 28,8-20 0,5 17 0,6-8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5.2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27970,'-2'30'112,"1"20"-112,4-8 0,1 18 0,1-10-51,0 33 6,-2-18-176,-2 10 0,0-2 53,0-10-199,-2-3 0,-1-7-232,-1-29 599,-4 5 0,4-24 0,-1-2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5.9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24 27376,'-6'0'375,"2"0"-224,4 0 34,0 0-129,11 5-4274,1-1 4224,13 3 859,24-3-991,17-5 0,4-2 361,15 0-227,-15-4 1,-23 7 30,-54 13-33,-10 1-62,-35 68 33,37-40 1638,1 14 0,7-2-1721,12-24-62,9 15-465,25-45 622,-8-15 95,8-4 89,-19-10 1,-10 2-45,-3-3 117,-3-37-207,-3 24 90,-14-31-101,0 47-11,-13 2 22,-9 17 0,6 7-22,-7 8-118,-1 32-39,19-11-151,-4 23 291,21-19 0,1-14 0,2-1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6.4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1 128 27835,'16'34'-179,"-2"-6"117,-3-2 6,-3-7 112,-2 16 51,-2-19-29,-3 8-5,-5-23 117,-4-1-128,1 0-3409,0-5 3369,1-4-1272,6-70 1227,6 37 6,12-16 1,6 4 4,2 28-27,26-12-6,-35 41-828,18 32 5,-19-20 1559,12 22 0,-21-33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04.7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30 19903,'0'-10'2526,"0"3"-151,0 7-2123,0-3 765,0 2-911,0-2 417,0 1-411,0 1 1408,0 0-1476,0 0-44,0 5 0,0 5 0,0 7 0,0 24-5,0-14 5,0 24-6,0-29 6,0 8 0,0-10-11,0 8 5,0-8-5,0 12 6,0-22-18,3 4 23,1-13 0,6 0 17,33-2-17,-16-2-6,38-4 6,-38 3-11,14-1 6,-28 5-18,5 0 6,-16 1-72,2 0-34,-3 0 123,-4-4 0,5 4 0,-3-2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6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133 21 27785,'-9'3'481,"-35"40"-492,30-23-39,-30 42 22,35-37-11,0 5-152,5-4-682,19-13 173,-2-1 1576,22-44 0,2-18-736,-11 7-118,3-5 1,-4 2 11,-21 20-12,-3 16-11,0 37-11,-2-4-50,-1 69-286,9-48-476,0 15 812,10-46 0,-8-13 0,-1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7.5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0 28356,'-49'57'-109,"0"0"1,5 1 0,20-14 142,32-36-17,10-2 22,5-35-17,-5 4-11,5-8 135,15 2-129,-20 28-17,21 61-28,-29 36 14,-5-40 0,-1 0-3,1 32 39,-22-19-10,5-32 10,-28 21-16,15-43-1,-43-1-27,36-8 22,-32-19 0,51 11 0,-4-12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3:58.2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49 177 27309,'0'4'750,"0"-2"-716,0-2-45,0 0-40,32-11-27,-15 2-17,40-19 95,-37 13 168,9-14-112,-22 18 123,-7-18-162,-4 19-1,-3-9-10,0 12 16,-17-3-22,11 5 0,-27 8 0,18 22 0,-5-2 0,9 14 0,4 2 0,4-7-5,-9 44 5,14-42-28,14 25 5,12-49-204,29-11 1,5-6-833,-5-3 1059,45-15 0,-78 18 0,-7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07.7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0 385 23103,'0'11'2811,"1"-2"-2234,1-5 162,3 0-487,-2-3 297,2 0-476,-4-1 22,0 0-67,-1-5-5,0-1 21,0-32-27,0 15-6,0-58 6,0 31-11,0-18-6,0 24 5,2-2-10,-2 24-18,4-8 18,-2 28-6,12 24 5,-4-6-56,22 59 51,-17-41-28,14 41 22,-19-54 0,8 6 23,-11-22-17,9-17 5,-7-3-22,17-60 28,-14 39 11,10-39-44,-18 60 44,6 35-11,-4 1 0,5 28-22,2-15-6305,11 36 6327,-8-27 0,4 14 0,-17-48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08.1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12 23645,'-3'-7'1019,"0"2"547,3 8-1566,0 3 599,0 5-593,1 6-101,9 66 33,-2-37-593,8 48 436,-11-71 219,-4-23 0,-5-22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08.8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55 28322,'47'-30'-61,"0"8"33,-10 19-11,5 8-1,-23 3-16,3 5-16,-10 13 60,-7-8-3396,0 10 3391,-10-13-2252,-49 31 2281,24-24 100,-30 19-62,50-51-44,12 3-6,17-16 1529,76 47-1602,-52-14 73,45 26 0,-81-22 3448,-7-4-3258,-21 21-145,7-11 34,-25 24-7,18-24 253,-25 17-302,25-23 83,-33 6-84,36-18 1,-22-20-51,27 7-219,-14-20-156,15 22 403,-8-2 0,13 11 0,-2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09.8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248 6 24251,'5'-3'2593,"0"0"-2179,-5 3 152,0 0-488,-8 0 85,-22 5-146,7-3-12,-29 8 1,31-5-6,-7 2 0,17-3-17,3 0 6,3-2-28,1 4 33,3-3-11,1 10 17,2-7-56,23 16-123,-8-13-588,36 18 565,-31-13-61,21 26 325,-33-23 918,5 20-678,-20-24-84,-18 7-184,4-13 0,-23 3-29,19-5 1,-25-2-6,28-1-571,-20-1-1905,29-2 2476,-4-1 0,10 1 0,3-1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2.3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160 10 25152,'20'-1'2790,"-5"-1"-2656,-3-1-112,-8 1 23,-1 0-17,-3 2 39,0 0-50,-2 0-11,-5 2-6,-14 10 0,1 2 0,-9 10 0,6 0 0,-9 20-6,7-6 1,-11 31 5,19-30-17,15 32 11,15-49-27,38 10-102,5-48 205,-6-23 0,-2-5-36,-1 2-9,-14-6 0,-12 4-25,-21 32-33,-1 5-1,-1 18-828,-9 36 78,6-19 784,-4 20 0,8-38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2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6 26424,'-3'-3'1159,"0"0"-991,3 3-45,0 0-27,1 120-96,-1-77-534,1 31 0,-1-5 495,0-45 109,0 4-502,0-19-128,-2-1 560,-2-15 0,5 13 0,0-4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3.3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98 28250,'71'-29'30,"1"0"1,6-5-64,15 28-18,-80 32 40,-28 10 0,-13 13 0,-9-11-4252,-15 1 4263,21-22 859,-13 5-859,31-16 28,55-6-61,-7 6 16,38 8 11,-49 10 6,-11 8-11,-11 1 11,-1-11 17,-3 6 28,-36 1-40,13-13 1,-41 9 0,35-21-1,-26-6-22,36-4 2211,-10-15-2194,28 11 0,1-4 0,2 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05.3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18 26682,'2'-8'1265,"0"2"-1130,-2 6-57,0 0-11,0-2-50,0 2-23,0-2 12,0 6-6,0 2-11,0 5 11,0 3-11,0 3 27,0 13-16,-1-4 28,-3 41-28,3-36 6,-3 36-6,4-50-6,0 14 1,0-23-40,0 7 11,0-6-559,-7 11-1087,4-11 1680,-6 5 0,6-12 0,2-1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4.0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250 7 26542,'2'-3'1512,"0"0"-1417,-2 3-56,0 0-17,-3 0 1,-5-1 27,-48 18-50,31-8-22,-33 16-6,49-12 0,1 0 0,5 10 28,5-11-79,28 9 57,-13-16 11,19 2-6,-25-2 23,-1 8-1,-6-4 118,-9 21-100,-4-16-1,-11 10-5,0-13 22,-13 0-22,9-3-571,-20-7-830,29-9 1384,-7-6 0,21 4 0,1 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5.6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59 26654,'-4'4'1064,"0"0"-1025,4-4-22,0 14-17,0-8 5,0 11 12,0-12 190,0-2 0,21-13-207,-5 0-117,27-19 117,-7 2 0,-11 7 0,-4 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6.2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48 26682,'6'-2'1377,"-1"2"-1293,-5 0-50,50-19-34,-33 13-17,37-13-33,-47 18 50,-3 7 5,-14 57-5,-9 1 5,4-8 1,-1 0 6,-12 14-1,3-11 0,10-27 11,-2-3-5,8-12 45,-1-4-40,9-10-11,15-5-78,16-8-1042,47-4-2811,-27 1 3920,16 3 0,-53 9 0,-6 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6.6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70 72 28121,'6'85'-51,"5"-17"40,15-62-112,21-8 145,-14-11 247,3-55-263,-39 22-23,-48-31-11,11 56-17,-23 18-61,38 13-68,5 6-3825,5 19 3151,7-17 0,4 4 0,4-23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7.1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41 27746,'51'-20'179,"-5"3"-168,-22 15 6,7 1 5,-4 40-16,-11-17 16,-22 58 17,-14-38 85,-15 22-113,19-38-6,2-3 7,13-19-7,1-1-22,27-2-134,-11 0 151,44-9 0,-51 10 0,11-6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17.5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86 96 28143,'10'51'-230,"-1"-1"1,11 31 179,3-76 33,13-7 577,-4-50-471,-4 13-55,-11-30 22,-22 15-56,1 29 0,-5-8-11,-2 25-454,-54 45-5,27-21 470,-47 33 0,64-40 0,-2-2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0.5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24 24867,'4'4'1266,"-1"-1"-1149,-3-3 516,0 0-11,2 0-465,0 0-1,3 0 96,3-9-201,-2 5 61,2-9-107,-7 11-5,0-1 23,-9 22-6,2-4-17,-6 16 16,4 2-10,4-8 0,0 7 10,5-1 1,4-16 28,23 5-39,-7-18-51,34-2 17,-34 0-95,14-1 89,-28 1-140,4 0 57,-6 0-731,17-5 0,-27 9 0,5-3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0.9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27678,'0'74'633,"0"-32"-636,0 23 1,0 2-3210,0-6 3184,0 17 930,0-27-1020,0 9-33,0-19-428,0 11-4154,0-32 4733,0-2 0,0-14 0,0-3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2.0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 27673,'4'-10'638,"18"86"-671,-13-33-1,2 12 0,0 4-878,-7 17-4377,-2-22 5289,-6 13 0,3-44 0,-2-8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2.6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0 26889,'-9'0'633,"2"0"-561,7 0-49,-1 51-23,0-22 0,9 53 0,-3-22 0,-14-90 0,7 31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07.2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8 103 24687,'0'-12'2426,"0"3"-2180,0 9 12,0 0-118,0-6-84,0 4-6,0-5 241,0 4-251,0 1 27,-1-4-56,0 2 17,0-5-17,0 5 12,1-5-12,0 6-6,0-1 12,0 0-6,0-1-11,0-1 0,0 1 6,0 3-6,-1 1 0,1 1 0,-1 0-11,0 0 0,0 0 5,3 76 6,1-31 0,1 36 0,1 12 0,3-20 0,0-1-769,-1 1 0,0-1 769,1-5 0,0-2 0,0-11 0,-1-5 0,-1 3-648,7 22 654,-12-66-6,3-2 0,-3-6 0,1-9-6,-2 2-117,-5-27 6,2 21-312,-17-20 0,21 32 0,-7-4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2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 27897,'11'-4'123,"6"1"-123,11 1-34,9 1-83,5 0 117,38 22 0,-22-6 0,-100-42 0,42 18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3.1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368 0 23427,'0'5'2027,"-62"29"1,-20 4-2056,36-19-366,-35 20 0,9-7 209,58-30-775,9-17 1,0 27-1,4-8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3.5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28031,'0'49'-10,"11"24"0,-2-24 0,-16-72 0,12 39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4.1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47 27673,'-1'-2'274,"32"-8"-599,37-3 264,-13 2-519,12 0 508,-54 11 193,-3 6 86,-13 32-64,-3-15 8,-50 55-146,27-52 1,-11 8 0,0 0 5,9 0-11,-2 0 287,21-13-494,82-16-3297,-40-1 3448,49 0 45,-64 0 106,-6 3-78,-5-2-28,4-1-101,-3-3 112,11-1 0,-18 0 0,5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4.9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1 461 23678,'1'5'2706,"0"0"-2281,-1-5-218,0 0-65,12-10-35,-6 1 160,22-46-267,-18 21-11,8-28 0,0-4-1,-3 9 43,-2 4 1,1 3-32,-3 12 5,4 1 180,38 61-274,-17 10-12,18 32 6,-32-10-465,1-3 476,-11-30-68,7 16 152,-14-37 0,-3-2 73,1 0 106,-3 0 73,0 0-95,-2-2 454,-44-5-555,20 4 0,-49-2-23,43 7-5,-19 5-28,17 4-353,-7 9 118,20-8-613,8-2 0,12-8 0,0-2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5.9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1 350 24469,'1'6'2291,"0"-2"-1893,-1-4 128,0 0-492,3 21-6,-1-15-28,2 15-6,-3-20 45,0-1 73,0 0-39,0-3 134,4-30-201,-1 10-15,5-24 1,3-8-14,8-23 22,4-10 5,-7 29 12,-8 44 5,-3 8-16,2 9 11,3 22-17,-1 1-11,15 63 5,-15-49-16,11 46 16,-16-70-11,0 5-16,-2-19-35,24-40 57,-10 14 0,11-22 0,1-2 11,-5 6 39,24-32-5,-34 57 50,12 30-73,-18 10 28,23 68-33,-17-51-85,20 45-33,-23-60 112,1 19 0,-10-32 0,-1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7.2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0 25461,'-8'1'1394,"2"0"-1041,6-1 778,0 0-1125,3 0-12,17 1 1,-5 1-7,13 2 1,-10 1 6,-3 1-18,13 8 18,-16-6-7,7 5-32,-17-3 32,-2-3-100,-6 10-16,0-7 128,-18 12 0,16-15 0,-9 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8.4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95 28227,'3'-24'56,"-1"8"-67,3-5 5,0 11 6,-1 1-5,0 1 5,-2 4-6,0 1 17,-1 11-11,1 1-78,5 36-639,1-2-2078,2 13 2795,-4-13 0,-3-27 0,-1-4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9.0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 27314,'1'-5'924,"0"1"-890,-1 4-17,0 10-17,0 2-11,10 54-23,-3-27-73,3 11 1,0 0-51,-2-14-856,0 27 346,-7-49 667,-4 4 0,2-18 0,-3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29.4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 27001,'13'-4'252,"-2"0"-224,-11 4-28,45 7-566,19 29 566,-5-11 0,-6 23 583,-61-8-393,0-16 236,-59 23-426,36-37 0,-46-6 0,62-8 0,-2-11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09.4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88 24979,'4'-11'2022,"-1"3"-1714,-3 8 117,0 0-369,0-4-28,0 3-16,0-2-12,0 3 11,0-1 28,0 0 51,0-5-1,0-1-66,0 0 10,0-1-10,0 5-1,0 0-5,0 0 0,0 0 16,0-3-16,0 3-11,0-2-12,0 3 0,1 1 6,3 1 6,47-1-6,-15 1 0,59-1-6,-43 1 6,30 0 0,8 0 0,-35 0 0,0 0-398,28 0 0,-2 0 392,6 0-300,-2 0 306,-34 0-42,12 3 0,-1 0 8,-13 0-36,16 2 0,-3 0 59,-23-4 5,29 3 6,-55-4 788,3 0-726,-13 0 326,1 0-310,-3 0-55,-4 0 5,1 1-17,-2-1 0,3 2-11,0 1 34,-2 30-23,1-11-6,-1 74-5,7-53 6,-1 7 0,2 0-6,5-9 0,2 23 0,1 4 0,2 9-232,-4-16 0,1-2 232,0-2-30,4 1 30,-8-24 0,9 23 0,-14-42 0,4 9 0,-6-20 462,0 5-462,0-6 37,-1 2-37,0-3 0,0 5 0,1-1 0,1 19 0,0-14 0,0 11 0,-1-19 23,0 1-18,0-4 18,-2 0-23,-14 0 0,3 0-6,-14 0 6,-18 0 0,14 0-11,-42 0 0,40 0-34,-59 0 22,51 0 6,-25 0 1,-2 0 16,15 0 0,-4 1 0,1 1-23,16 1-156,-54 8 146,53-8-29,-13 1 0,-3-1-27,-5-3 89,-7 1 0,20 1 0,17 3 0,9 0 33,-26 7-16,26-7 162,-48 5-145,43-8 89,-39 1-117,47-3-6,-9 0 0,21 0 5,-3 0-5,4 0 34,-6 0-12,10 0-16,-3 0-6,5 0-190,0 0-29,4 0 219,2 0 0,-2 0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4:30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215 96 27085,'0'12'969,"0"-3"-908,0-9-38,0 0-18,2 0-22,0 0 17,-1 0 73,2-16-56,-3 5 95,-15-34-106,4 29 5,-23-11 0,16 25 6,-16 18-413,3 14 396,2 6 6,3 10-1,9 19-5,10-24-28,13 33 0,11-47-39,33 4 67,39-41 0,-40 11 0,19-19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4.9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0 417 25931,'2'7'1523,"0"1"-1371,0-3-24,0 3 24,3 9-119,-2-5 18,2 4 161,-2-8-161,-1-5-46,-1-49-21,-1 12 2,3-56 0,-1-7 30,0 29-2,1-12 0,-1 11-36,-2 53-6,18 41 28,-6 3-51,12 30 1,1 5-34,-6-9 67,13 32 12,-28-66 55,3-13-11,-4-9-16,12-28-23,-4-5-26,8-26 1,0-2 20,-1 8-174,24-21 179,-18 132 0,0-3 0,0 34-174,2-18-22,-9-28-1842,13 28-7793,-22-48 9433,2 6 1,-9-22-1,-1-1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5.6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117 0 20406,'-27'10'616,"5"0"1899,8 9-2515,3 0 1211,-3 12-1211,4-6-17,-1 36 0,8-36-39,6 19 56,6-37 636,41-10-675,-23-7 2625,35-30-2513,-49 19 72,2-28-100,-23 33-73,-31-9-67,15 19-622,-29 4-330,33 11 1047,-5 4 0,16-5 0,3-2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6.0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36 25786,'6'4'1741,"-2"-1"-1472,-4-3-241,0 0-263,10 68 207,7-51-11,11 50 33,30-76 79,-17-6 554,2-37-599,-48 15-17,-14-13-39,-41 27-22,29 15-320,-26 15-1024,31 23 1394,1 10 0,11-8 0,9-11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6.6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46 27351,'-5'4'174,"2"0"-73,3-4-649,36 69 284,-22-46 91,26 53 78,-34-64 1504,-10-1-1348,1-11 21,-8-4-59,8-52-29,11 9 6,1-19-5,11 27-46,12 17 23,-12 11-302,16 22 291,-26-1-600,3 20-369,-12-21 1008,-1 0 0,0-9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7.0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52 154 27986,'79'-53'-291,"-21"13"403,-51 19-11,-7 9-11,-5 3 10,-9-1-49,-1 6-12,-9-1 11,-34 47-50,31-20-56,-4 25 0,9 3 40,24-24 16,79 11 0,-52-39 0,51-13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7.5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43 26893,'-25'-41'-33,"5"40"669,22 31-670,1 32-112,4 12-44,-2-18 234,-2-4 0,-1-3 1,0-18-1,-2 19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8.5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358 1 26542,'-8'0'-84,"0"0"84,0 0 5,3 0 1,-3 0 27,3 0 12,1 0 17,0 0 44,0 0 129,1 0 230,-2 0-442,-1 0 33,2 0 196,-13 0-236,8 0-10,-10 1 28,-12 8-6,-9 5-28,2 0-213,-7 18 106,33-19-44,-3 16 151,14-21 129,36 0-129,-11-6-459,63 10 224,-51-4 128,21 11 34,-41-4-3358,-3 25 3907,-11-13 140,-54 31-582,18-38-1,-40 6-21,41-22-332,-26-11-10,31-2-9501,-16-21 9720,40 9 1,3-1 0,1 14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9.1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14 27265,'0'-6'638,"0"2"-460,0 4-144,0 0 9,-3-2-60,3 2-17,-3-2 50,3 13-19,4 39 1,2 13 2,0 10-20,1 0 1,0 16-1,0-13-81,2 13-227,-1 4 1,0-5-3,-1-38-1894,9 32 214,-8-64 1162,9 5 0,-18-23 0,-1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19.8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295 2 26183,'-4'-1'1355,"0"0"-1175,4 1-68,0 0 89,-37 0-167,18 4-9,-36 16 0,-3 7-47,21-2-200,-14 21 1,21-3 221,82-32-218,-8 10 196,40-43 22,-38-6 677,-17-29-598,-16 31-40,-6-25-39,-13 46-11,-10 43 5,9-13-431,24 52 157,3-54-397,28 10-4006,-16-31 4683,3-2 0,-17 0 0,-5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0.2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14 26474,'-2'-6'1428,"0"3"-1349,2 0 27,0 3 6,0-1-112,-1 4 0,-1 3 0,-1 15 0,0-3 0,1 9 0,1-9 0,-1 0 6,-3 42-12,2-29 6,-4 55 6,5-54-12,0 7 6,2-22 0,0-3 0,0-6 0,0 5-11,0-11-17,12-1 45,-2-1-68,41-2 18,-10-2 27,8-1 6,-18 1-17,-16 2 1,-8 1-225,1 0 134,-8 1 107,-16-3 0,12 3 0,-13-3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0.47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77 28222,'9'83'-605,"4"-12"196,7-35-201,5-9 576,-10-18 34,4-2 297,-3-13 207,-3-9-308,1-4 347,19 4-543,-15 18 0,20 9-56,11 18 67,-21-16 101,54-22-73,-58-9 68,22-65-96,-40 43 0,-9-57-28,-2 69-156,-15-13-135,7 36-540,-32 16 0,39-15 0,-14 10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1.8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37 26592,'-6'3'930,"2"0"-746,4-3 152,0 0-263,22 0 22,39 0-117,-7-1-297,-2-3 0,-2-2-2689,-3-2 3008,13-7 0,-38 10 0,-8 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2.0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 27550,'-6'6'268,"95"1"-3096,-4-11 2357,-18 4 0,-2-1 1,3-5-1,-45 2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2.3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12 27286,'-2'-7'734,"0"2"-734,1 56-230,5 4-4498,0 27 4039,7-13 251,-1-17 0,-9-51 0,-2-7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2.7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27706,'3'59'90,"-1"0"0,4-11-1265,0 26 0,2 0 598,4-30-1048,-3-7 1625,-1-7 0,-5-14 0,-1-7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3.4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188 16 26122,'13'-9'1394,"-3"3"-1024,-10 6-96,0 0-274,-45 39 0,6 4 0,-22 16 0,23-13-118,19-3 46,11-22-24,53 11-133,7-36 50,26-1 67,-23-11 599,-14-20-319,-22 14 39,-16-32-185,-19 32 12,-46-21-34,28 29-818,-36 9-346,52 13 1164,-9 12 0,27-10 0,0-3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4.0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305 192 26536,'14'-44'1814,"-8"6"-7457,-14 26 5660,-6-2 1405,-13-9-1422,3 4 427,-23-10 0,-4 16-441,22 57 0,2 13-8,-52 1 11,61 16 0,18 7-6,12 3-11,2-26-101,-2 12 0,-1 3 62,-2-2 47,-1-3 1,-2-8-65,-6-39 3363,0-14-3279,0-56 0,0 33 0,0-32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4.2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49 26619,'74'-14'291,"-43"8"-509,22 0 0,0 0-1126,-21 3 1344,8-4 0,-27 3 0,-3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5.2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224 6 25679,'12'-3'1988,"-3"1"-1713,-9 2 5,0 0-241,-23 0-34,7 0 1,-22 0 0,-13 12-6,18-2-12,-4 30 1,5 6 11,18-13-17,21 55 12,19-76-29,25 1-55,-17-12 89,38-12 0,-44 9 0,25-9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5.7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74 74 27656,'-5'0'526,"1"0"-475,4 0-34,0 0-17,-9 14-68,12 37-122,17-11 134,4 10-28,19-36 34,-16-14 498,18-48-415,-26 25-5,-16-59-45,-49 46 12,-4 0-12,-5 19-831,11 52 0,26-47 0,-9 23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1.1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45 25466,'2'-5'1921,"-2"1"-1719,0 4 184,0 0-341,0-2-45,0 1 0,0-2 45,1 1-6,2-1-17,3 0-5,7-4-11,0 3-12,4-3 6,3 5 0,-3 1-50,16 2 22,-19 2 11,8 14 17,-20-4-28,0 31 28,-7-19 6,-32 51-6,18-48 16,-28 34 18,38-49-17,-2 4-6,9-12 6,2-2-17,1-1 67,28-1-56,-10 0-5,46-2-6,-37 0 0,38-4-11,-43 3 5,25-3 6,-38 5-90,6 0-27,-15 0 117,-12-1 0,8 0 0,-8-1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6.4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36 26237,'14'72'796,"-11"-49"-514,12 48-349,-13-66 159,3-6 137,0-14-90,3-2 12,22-66-151,-18 55 167,19-35-179,-25 73 12,7 41-22,-7-14-34,5 50 123,-9-62 73,2 3-140,-1-39 0,9-23 0,0 2-39,37-41 22,-27 45 0,27-4 6,-35 50-73,9 41-45,-13-26-719,7 28 0,-14-47 0,2 4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6.8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16 27611,'-3'-9'577,"2"3"-465,-6 56-112,5-19-34,-5 63-442,16-12 476,-6-29 0,0-1 0,6 15 0,-5-14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7.3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0 27197,'46'5'845,"8"-2"-845,11 8-11,-12-3-62,-27 17 45,-13-5 28,0 16 0,-12-10 0,-5 0 40,-35 18-29,12-20-48,-25-2 1,-3-5-446,14-12-290,-27-9-1239,57-10 2011,10-8 0,1 10 0,0 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7.8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87 62 26900,'7'-4'952,"-2"2"-812,-5 2-62,0 0-72,-41 41-6,28-22-6,-29 34 6,39-34-492,41 15 430,2-19-50,46-18 683,-100-90-571,27 41-25,-41 0 0,-15 16 25,-20 68 0,58-58 0,-14 20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8.3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14 27723,'-7'3'90,"2"0"-45,5-3-68,22 85-150,-10-49 72,14 56 0,-16-73-3453,-6-13 3537,1-4 17,-2-1 408,24-51 1,4-17-409,-13 37 0,13-35 0,-2 17 0,-20 59 0,2 6 0,1 7 3107,18 32-3359,-15-27-596,11 29 0,-23-54 0,-2 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8.8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26 171 26922,'0'4'566,"0"-2"-510,0-2-28,0 0 0,62-21-11,-17-8-3364,30-6 3442,-40 1 296,-44-6-346,-15 23 34,-65 20-79,45 17-17,3 23 0,10 5-11,27-11-353,37 43 101,-9-64 280,66 6 0,-65-23 0,23-1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9.3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35 28143,'20'65'-163,"0"-1"1,-2-4 0,-4-18 156,-8-36 141,1-27-174,1-9-6,18-58 56,-10 38 123,24-21-66,-22 59 60,33 35-128,-30-1-5,24 52-34,-32-41-740,10 24-1372,-16-40 2151,1 3 0,-7-18 0,-1-1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9.5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27667,'0'49'-137,"4"20"0,2 5-429,-2-22 1,-1 1-568,4 29 1,0-14 0,-2-47 0,-2-8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29.8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16 27481,'-5'0'504,"50"0"-504,33-7 0,-13 5 0,1-5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1.0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332 1 28283,'-16'0'28,"-2"0"-28,-12 8 6,3-2-6,-11 6 0,10-4 0,1 0-6,3-1-22,5-1-101,3 1 68,9-4-6,27 12 50,-2-8-39,23 10-62,-12-8-257,26 26 381,-31-17 246,16 25-118,-41-32 107,-27 9-202,7-14 28,-69 6-67,51-9-134,-48-10-191,69-4-523,-6-18 0,24 33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2.1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53 27561,'0'-16'633,"0"-2"-600,0 9-10,0 0-7,0 8 7,0 1-23,0 3 0,0 2 0,0 4 0,0 4-17,0 15 6,0-2-12,7 72 23,-2-44 0,2 14 0,0 0 0,-1-17 3,-2 1 0,0-4-3,-2-17 11,0 15 0,0-37 1,-2 2-12,2-6 0,-2 11 0,2-11-12,-2 7-21,1-11 33,-1-4 0,0-3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2.4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344 1 28350,'-13'0'17,"-1"0"-17,-10 0 0,-1 0 6,-35 7-6,18-1 0,-43 17-6,54-8 1,-11 29-1,34-21 0,21 28 12,1-34-6,27 6-17,-17-20-649,41-29-1098,-33 7 1764,23-22 0,-42 26 0,-3 3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2.8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27639,'0'43'316,"11"42"1,3 10-412,-3 4-1,4-3 1,0-1 95,-5-5 0,-9-117 0,-2 11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3.4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94 0 27359,'-4'4'745,"0"-2"-622,4-2 40,0 0-4426,-17 30 4229,-2 13-5,-7 17 742,9 20-899,19-37 33,9 4 163,5-34 6,3-7 28,17-20 3414,-20 3-3370,13-15 12,-25-2-62,-2 3 67,-6-29-95,-2 26-34,-14-21-5,7 34-381,-26 7 45,22 15-473,-20 25 0,36-32 0,-3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3.9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37 27678,'-3'38'611,"0"-3"-639,3-13-34,5-1 34,45 0 39,-18-24 12,28 1 41,-22-35 1,-7-6-65,-11 18-12,31-39 29,-51 85-17,0-2 0,0 19 0,38 36 0,-63-89 0,19 19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4.5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0 28266,'-4'81'4,"0"-1"0,0-13 0,1-7-32,3 8-51,2-28-162,5-22 191,4-6 78,1-15-6,2-10 113,27-56-135,-19 37 0,45-27 0,-44 65 0,27 45-6,-35-14-61,7 43 117,-31-49-33,-1 5-17,-18-26-45,-47-14 12,35-4-1423,-38-20 1456,61 7 0,3-2 0,12 13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5.0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0 28300,'-4'32'0,"0"6"6,3 11-6,-1 9 0,2 5-51,0 26 6,0-24 45,5 6 0,1-4 0,-2-24 0,6 36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5.5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27 174 27012,'-2'2'426,"0"0"-359,2-2-106,51-7-6,-31 0 112,46-22 34,-54 11 72,2-12 96,-14 7-3468,-5 5 3266,-4-3 101,-37 1-162,22 15-1,-38 49-5,48-10-28,-9 62 0,21-61-45,30 25 1,-10-45 72,63-4 0,-59-13 0,26-6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5:36.2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234 3 26659,'-54'-3'1663,"32"5"-1674,-36 1-6,43 6 1,2-1-12,0 4 16,6-4 1,0 3-28,6 1 39,4-5 0,47 16 0,-23-13 0,58 26 0,-61-21-17,18 31 28,-41-23 1,-2 6 4,-17-16 12,-16-8-11,5-3-11,-48 0-57,44-2-94,-25 0-3961,45-9 4106,5 2 0,3 2 0,5 6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3.3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20 118 25438,'-11'0'2565,"2"0"-2492,9-1 22,0 1-44,5 0-46,16 1-10,3 1-40,34-4 0,6-4-3375,4-8 3409,-3 0 0,-5-2-165,-25-10 170,-13 4-50,-54 7 67,-20 13 1,-7 0 16,6 23 0,6 9-28,19 2 3313,-21 39-3302,62-38 227,16-6-473,19-13 235,37-7 0,-41-6 0,11-1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3.9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84 26435,'0'-13'1820,"0"2"-1814,1 11-6,0-1-6,1 1 12,7 11-6,-1-1-34,41 38 1,-23-28-29,20 8 0,0-4 85,-21-15 167,24-6-179,-48-12-11,-1-32-16,0 16-68,8-27-6,-1 25-2772,11-8-1121,-9 24 3983,1 0 0,-10 11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5.1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244 12 24239,'6'-3'2896,"-2"0"-2582,-4 3 72,0 0-319,0-3 1,0 3-29,0-3 22,-1 3-49,-3 0-12,-13 5 0,-13 8-269,-37 24 168,30-15-5,-16 17 94,47-31 29,5 7-17,10-10-33,18 3 33,-2-4-258,57 26 258,-47-12-28,40 37 28,-62-32 0,3 10 39,-15-14 28,-8-5 359,-38 16-308,16-18 145,-58 7-252,57-16-11,-23-8 0,40 1-633,-12-7 129,16 7 504,-7 0 0,13 4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3.4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 27141,'0'-10'941,"0"2"-852,0 8-38,0 0-35,-1-2-10,2 9 0,1 3-1,4 24 1,-2-4-4,0 21 1,-2 3-3,-1-4 12,0 49-7,-1-45 1,1-14-6,16 30 0,-8-44 11,12 12 11,-16-31-22,-2-2 0,-3 1 6,1 3-6,-1-3 0,1 3-11,-1-8 11,0-11 0,0 7 0,0-8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4.4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104 132 25914,'62'-51'1686,"-13"14"-1563,-49 20 157,-26 5-235,7 6-17,-21-2-11,14 7-51,-39 37 6,40-17 28,11 56 11,35-56-11,31 18-4245,19-46 4245,-40 0 0,27-3 0,-53 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4.9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72 25427,'-1'4'1904,"0"-2"-1613,1-2-307,20 33-113,-8-19-78,15 25-51,-9-24 454,-11-8 39,3 2 297,-10-9-414,0 0 27,0-5-100,0-1-28,22-51-17,-8 32 6,18-34-6,-16 45-174,10-1 68,-14 8-2482,8 0 2588,-16 7 0,-1 0 0,-1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5.2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26166,'0'4'1350,"0"0"-964,0-4-274,18 34-4357,21-1 4200,-2 12-308,47-10 1,-69-28 0,23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5.6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1 28328,'-52'85'6,"10"-13"-6,20-16-14,9 5 1,2 15 0,2-11-15,-6 13 11,-1 26 1,3-15 10,10-74 6,-1-21 0,4 1 0,0-15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6.6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14 26374,'-3'-8'1265,"0"2"-1086,3 6-55,0 0-332,32 203 119,-23-142-10,2 12 0,3 17 0,-6-31 60,-7-45-168,1 2-253,-1-18 460,3-11 0,-3 8 0,2-8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7.0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 26838,'1'8'1204,"0"-1"-1142,-1-7-6,0 0-22,2 2 83,7-13-134,-5 10-61,5-8 61,-9 13-78,-4 11-23,1-3 118,-9 12 0,15-28 0,-1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7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80 8 26379,'1'-8'1686,"-17"10"-1686,7 5 0,-17 19-11,17-6-29,-3 25 1,8-15-22,0 10-12,3-5 73,3-16 50,17 9-33,-3-22-235,60 4 156,-40-4-3,12 10 1,-2 5 98,-20 5-17,13 17 5,-32-20-22,-4-8 95,-2 6 40,-6-6-85,-4 3-3408,-6-8 3386,-3-4-28,-14 0 0,-22-32 0,1 4 0,13 49 0,-45-33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8.1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69 27281,'61'-21'795,"20"1"-946,11 4-1265,-12 4 1,-74 12 0,-9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8.6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26900,'0'-9'1198,"0"1"-1130,0 8-46,0 0 0,24 42-66,-12-22-52,20 32-4301,-17-34 4179,0-2-135,14 5 1,-23-14 0,7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9.0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263 1 28294,'-24'63'7,"0"1"1,3-9 0,0 3-132,-10 28 1,1-4 17,4-9-68,-6 11 1,4-12 22,18-50-51,0-1-582,6-15-370,3-3 1154,2-7 0,-1 2 0,2-4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6.7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11 249 25506,'1'-2'1495,"-1"0"-812,0 2-560,0 0-5,0-2 27,0 1-133,0-1 172,0 2-184,0 2 0,0 3 17,-1 7 11,-1 3-17,-2 8 6,2 16-11,0-6-3393,4 63 3393,0-44-77,1 35 1,-1 3 70,1-17 3,0 22 0,0-3-9,-2-34 3,1 0 1,-2-2-9,-6-1 5,4-8 6,-4-10-6,5-24 6,1-2 3311,0 14-3311,0-14 211,0 11-211,0-17-11,0 0-12,1-5 18,1-1-1,0 0 12,0-1-6,-2 1-17,4-3 6,-1 1-17,9-4 11,-3 2-67,17-3 56,-10 3-67,36-7 72,-26 7 23,22-6 0,-7 3-84,33-1 0,5 0 84,-3 0 5,25-1 1,-7 1-6,-52 5 3,17-2 0,3 0-3,-9 1 6,28-1-6,-38 3 0,16-2 0,-21 2 0,60-7 0,-59 7 16,29-3 7,-41 6 38,30-5-55,-25 3 67,36-3-34,-51 4 95,11-1-111,-24 2 33,0 0-45,-4 0 95,0 0-106,0-2 6,0 0-6,0-2 0,-1-1 0,0-8 6,-2-19-6,1-34-3,1 15 0,0-3-3,0-37 1,1-7-6,0 16 11,0 19 0,0-18 5,-7-19-5,3 38 0,-2-5 0,1 2 0,2 19 0,-1-42 0,4 64 0,0-13 6,0 27-12,0-1 6,0 9 0,0 0 11,0 2-5,0-1-6,0-1-6,0 0 6,0 0 0,0 1-5,0 1-18,-2 0 35,1 0-7,-1 0 1,0 0-6,0 0 5,-1 0-5,-28 0 0,-2 1 0,-46 7 0,27-3 0,-15 6 0,-11-1-790,26-5 790,-28 5 0,39-5 0,3 1-39,-55 24 28,43-13-9,-27 7 1,-3 0 8,1-6 8,23-5 0,1-2 793,-9-3-790,-18-2 0,38-2-11,-40 6 11,62-7 5,-11 4 1,26-6 39,1 0-45,6-1 5,-1 0-5,-1 0 0,-14 0 0,7 0 34,-13-4-23,17 3-5,-1-3 11,6 4 16,0-2-27,0 1-1,0-2-5,0 2-5,0-1-680,0 2 0,0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09.7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27 109 26083,'-15'-7'1310,"3"2"-906,12 5-197,0 0-135,14 0-105,0 0-91,27-2-94,25-18 391,-26 7 1,11-10 0,-51 6-169,-6 11 12,-33-7-17,16 10-17,-41 8 12,42 3-35,-12 32 24,29-14-248,19 44 214,2-45-107,33 15-224,-15-35 381,17-9 0,0-2 0,-17 3 0,37-9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0.2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210 18 27438,'4'-4'683,"-2"1"-638,-2 3-85,-44-3-16,23 4-123,-49 9-1014,17 51 1294,26-33 795,62 21-509,19-88-343,26 13 52,-46-29-68,-31 38-68,-2 1 40,-1 12 17,0 15-347,20 73-258,-4-49 515,16 48 0,-19-78 0,-2-2 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0.7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34 27482,'-13'-7'471,"3"2"-370,14 83-281,6-41 57,0 51-112,7-68 409,-12-22 38,-1-17-116,-6-5-1759,37-23 1,7-1 1628,-20 18-19,20-12 0,-2 10 53,-29 32 0,-15 0 0,4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1.3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242 4 26094,'5'-2'1467,"-2"0"-1316,-3 2-17,0 0-83,-49 0-51,24 1-286,-71 6-3128,71-3 3414,-21 3 28,46-5 280,36 12-317,2 18 1,0 8 109,9 18-73,7 19 5,-74-47 96,-38-25-78,28-3 44,-33-8-95,49-1 3190,-7-19-4114,16 8 924,-1-8 0,3 15 0,2 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6.3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3 584 25063,'-1'10'2246,"0"-3"-1989,1-7 516,0 0-778,5-7 5,4-5 0,10-11 0,5-8 0,6-9-17,22-34-11,-13 10-107,-1-12 1,-4 0-236,-10 12 370,-5 6 0,-5 8 0,-14 35 0,0 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7.0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28 28037,'22'-20'173,"-3"13"-161,-18 15 4,-1 8 12,2 21-28,9 7 0,-2-1 0,6-6 0,-3-23 0,-5-6 0,2 0 0,1-5 6,1-2-62,83-5-28,-34 0 84,27-7 0,-1 0 0,-35 3 0,30-8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7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64 53 28199,'-10'-22'45,"0"4"-34,10 14 6,-2 2 11,1-2-17,-1 3-11,1-1-11,-1 2 0,1 7 11,-3 28 2,0 19 1,1 9-17,0-1 0,1 2-17,-1 14 1,1 0-192,2-10 1,0-9-529,-2-3-118,0-5-1367,-2-45 2235,1-6 0,1 0 0,1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8.3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101 46 25702,'-3'2'1758,"2"0"-1433,1-2-129,-6 5-135,-10 10-49,2-2-7,-7 8 1,10-8-40,-10 42 34,13-35-151,48 25 89,-13-47 12,41-7 50,-45-5 274,5-24-190,-16 16 45,-6-44-118,-14 41-27,-20-24-46,12 38 62,-42 31 0,42-12 0,-22 25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19.0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296 3 23926,'-4'-2'1994,"-41"4"-963,5 4-1031,-26 3-230,14 27 196,29-19 347,1 23-386,35-30 12,40 0 5,-23-7 226,31-8-136,-42-1 1112,3-33-1118,-18 23-6,-2-20-16,-2 32-17,8 18 22,0 6-5,24 60-6,-14-31-9,-2 7 1,-3 0-31,-6-12 72,-45 39-27,9-59-20,-25-4 0,-4-5-9,13-12-374,-36-14-292,62-8 689,1-20 0,13 20 0,3-3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20.9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234 16 28149,'4'-6'89,"-1"1"-111,-3 5 22,-5-2-17,-13 1 28,-2 0-16,-29 0-18,25 1-139,-16 1 106,28 4-62,1 17 107,12-8-106,33 19 117,-10-23-644,51 22 414,-49-18-134,19 26 364,-39-24 756,-14 16-588,-4-23 151,-47 4-240,29-10 27,-34-2-33,41-1-124,-16-14-117,25 8-680,-7-10 0,20 14 0,-1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7.7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121 74 26833,'0'-5'1013,"0"-1"-873,0 2-50,0-1-23,0 0 28,-2-5-89,0 3 56,-2-9-46,3 11-4,0-5-12,-1 9-51,-2 2 51,1 5 17,-9 34-51,-3 16 34,-1 6-33,-1-2 33,8-28 0,1 0 0,0-3 5,0 16 1,4-23 16,-1 9-16,5-28 0,0-2 10,5-1-4,12-2-18,4-2-16,66-16 22,-49 11 5,49-12-5,-72 19 0,4-2 0,-18 4-11,0 0-17,0 0 28,-13 0 0,9 0 0,-9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21.3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278 0 27919,'-64'13'125,"0"0"0,0 3 0,14 0-125,35-4-5,-3 8-12,15-9-543,55 18-84,-14-18 644,56 12 0,-61-23 0,3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22.0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229 1 28182,'-55'0'51,"11"3"-51,18 3 5,5 3-5,0 2-100,-23 30 44,26-22 44,32 19 12,20-44 51,25-1 5,-29-12 145,-3-22-201,-16 25-11,9-19-6,-20 33-179,14 44 62,-6-22 134,41 39 0,-35-47 0,21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22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 1 27342,'-6'73'263,"0"1"0,0 1 1,3-5-706,5 15 442,-15-19 0,7-14 0,21-44 0,-10-25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22.9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30 124 26390,'-3'5'1288,"0"-1"-1181,3-4 66,0 0-173,20 6-5,8-12 5,5 6 5,-2-14 7,-17 2 245,-6-36-257,-9 32 0,-7-26-3386,-16 42 3386,5 0-2285,-26 27 2285,27-11 5,-15 55-5,28-43-5,0 35 5,10-44 2218,20 14-2291,-9-23 3151,28 3-3716,-16-11-210,23-4 0,-55 4 0,-3-2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2.7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7 115 27208,'-4'1'666,"2"0"-554,2-1 68,0 0-175,0 1 1,0 2-1,14 18-5,-3-12 6,14 12-28,8-18-51,-5-1-90,24-11 79,-22 1 51,18-27 279,-34 3-212,1-4 16,-66 0-33,24 27-11,-55-3-6,51 25 0,-9 2 5,21 6 1,6 22-6,7-19-28,23 39-28,1-42-247,32 19 29,-23-27-574,37 10 0,-63-19 0,15 4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3.1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0 27124,'-11'0'851,"3"0"-649,8 0-169,0 0-4278,10 0 4245,1 2 859,11 2-1184,62 18-242,7 7 0,-35-17 0,-34-7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3.5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229 1 28126,'-17'0'107,"-22"33"-107,18-13 0,-16 25 0,18-21-11,-10 16-6,12-17-3019,-15 18 3036,25-32 0,-3 3 0,10-12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3.9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0 26508,'-2'0'1198,"0"0"-1035,2 0 27,12 51-274,-2-22 84,8 40 0,0 2 0,-5-33 0,10 47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4.4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26446,'0'-3'1624,"34"-6"-1618,-14 6-6,30-5-179,23 13 162,-36 9 17,26 3 22,-51 21 23,-19-11 67,-49 24-73,21-29 12,-45 3-51,55-24-235,-14-22 67,28 9 168,-4-25 0,15 30 0,0-3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5.2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157 14 25113,'12'-7'2061,"-3"1"-1747,-9 6 229,0 0-515,-15 7-17,6-1 6,-15 7 28,-7 7-45,10-6-6,-23 26-10,30-22-40,-5 19 28,18-21-17,18 6 45,-2-14 0,17 1-34,-6-14-55,-1-1-35,30-26 220,-30 16 307,17-31-314,-40 23-83,-4-2-6,-5 5-22,-18 4-18,7 8-749,-43 3-74,31 15 863,-26 14 0,41-10 0,-1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4:18.8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67 26301,'-3'-1'1120,"2"0"-874,1 1 169,-2-3-382,2 2-33,-2-2-33,2 0 33,2 2 11,3-3-50,16-3 22,51-11 11,-34 8 6,29-4-11,-59 14-11,-2 0 10,-1 0 12,0 16 0,-2-7-67,-5 38 45,-7-25-12,-16 26 34,2-27-78,-29 20 55,31-24 40,-17 10 62,34-24 33,-1-1-124,11-6-290,28-14 246,-11 10 56,32-8 0,-31 15 11,22 16 0,-29-7 12,9 22-23,-24-17 101,-4 19-68,-6-18 6,-30 21-27,15-22 32,-43 15 1,44-22 73,-20 4-51,32-9 23,-3-5-141,10-1 51,-2-10 0,4 9 0,-1-4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5.8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93 26620,'30'41'1176,"-14"-22"-1249,13 39-33,-21-35-5644,-3-5 5699,-1-2 1791,0-8-1718,-2-10 854,2-8-853,10-52 5,-5 26 14,8-13 0,1 2-42,-2 20 0,18-13-6,-19 38-95,44 76-11,-41-50 1617,27 61-5555,-47-77 4050,-1 3 0,3-11 0,0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6.3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1 157 26278,'2'7'1182,"0"-2"-1126,-2-5-123,0 0 0,65-20 61,-37 8-5,50-16-6,-48 6 45,-13 6 34,0-4 414,-25-4-420,-1 14-6,-24-7 107,-20 38-157,19-6-17,-13 65-3397,42-40 3397,0 24-34,7-44-497,28-12-2259,-9-7 2807,23-5 0,-30-1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6.7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70 27438,'0'-2'784,"0"0"-784,0 2-17,3 44-62,4-22-66,1 30 139,2-39 6,-4-7-22,10-34 27,-8 9 12,9-23 168,14-14-174,-15 33 0,22-11-16,-20 58-29,1 4-1231,13 37 419,-21-40 846,8 16 0,-19-39 0,0-1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7.9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 12 25466,'-3'-7'1367,"1"2"-1098,2 5 145,0 0-252,-6 19-33,4-1-67,-4 21-1,26 54-94,-8-38-29,2-7 1,0 3-1429,6 17-2947,-9-28 4437,0 16 0,-10-43 0,-1-5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8.5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3 26161,'-5'0'1915,"2"0"-1792,3 0-5,-3 0-96,3 0-16,-3 0 39,3 0-45,0 0 11,54 11-28,-24-8-11,38-1 0,4-2 28,-30-4 0,49-6 0,-82 7 0,0 2 0,-7 5 11,5 34-16,-2-14 5,2 26-6,-2-30-173,2 11-6,-4-17-263,2 6 448,-5-19 0,0-1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8.7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28048,'34'24'-1934,"-9"-7"0,-6-13 1,-12-4-1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9.34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169 1 26822,'2'0'1506,"-5"8"-1500,-4-1-1,-8 7-5,-1-4 0,-2 0 0,-8 5 6,-3 1-6,4 1-6,1 2 1,16-7-12,52-11 0,15-6 39,-30 0-14,32-2 1,-10-6 25,-46-3-34,-3 7-23,2 26 18,-3 0-34,6 34-1,-1-26 40,29 0 0,-24-17 0,18-7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39.6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18 27499,'-3'-9'896,"1"4"-896,2 2 6,8 47-23,5-1-33,7 42 5,-4-29-112,-4 7-73,-8-28-618,-1 19 0,-3-44 0,0 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0.8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8 26575,'-7'-4'1439,"2"0"-1327,5 4-11,0 0-95,-25 5-1,9 2 7,-41 16-7,29-8 6,-14 8-5,12 1-6,14-9-6,-2 8 1,17-13 5,1-1 0,35-2-11,-19-3-6,41-14 39,-40-3 1,7-7-1,-17 5 17,3 1-28,-5 7 1,4-2 10,1 20-22,-1 5 11,17 54-11,-13-24-14,1 19 0,-2 1-8,-6-12 5,-3 28-5,-13-58-191,-33-8 123,15-9 90,-66-38 0,69 22 0,-29-29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1.3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27 27527,'4'-1'403,"0"0"-285,-4 1 5,16 38-117,-9-18-6,15 38 0,-17-37-17,1 5 17,-5-17 50,-1-4-10,-2-19-29,1-3-6,-1-10 51,8-26-50,0 25-6,13-21 0,-6 41-90,26 2 18,-21 8 72,49 5 0,-49-3 0,22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2.0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22 271 26396,'-9'3'1389,"1"-1"-1216,7-2-66,-1 0-51,2 0 33,-1 0-83,3 0 0,3 0-6,4 0 0,3 0 0,2-1-12,2-1-27,27-5 6,-13 3-4,18-5 1,5 0 36,10-6-6,27-3-678,-34 5 578,-19 4-51,-2 3-364,63-4 633,-51 2 87,18-1 0,-2-3-182,-24 0-6,13 0 0,1 1 12,-15 4 733,47-2-717,-60 9 45,30-5-67,-32 1-11,47-7-6,-31 6 0,19-4-6,-27 7-5,6-1 11,-13 1-6,36-5 6,-35 4 0,35-1-5,-38 3-1,50 0 6,-39-1 0,41-2-5,-45 1-23,28-1 28,-33 3 33,36 1-10,-37 0 5,42 0-28,-34 0 0,63 6 0,-53-2 0,13 2 0,5 0 5,8-3-5,11 3 0,-21-6 6,0 0-6,-22 0 17,39 0-12,-45 0-5,40 0 17,-43 0 33,42-4-44,-39 2-6,47-1-11,-38 2-17,36 1 28,-39 0-6,23 0 14,12-3 1,1-1-714,-2 1 705,0 0 0,-2-1 0,-13 1 0,-28 1 0,60-4-12,-48 3-38,20 1 0,4 0 16,-6 1-11,-2 0 0,-4 1 90,-24 0 689,8 0-734,-30-1 16,11 0-16,-8 0 0,8 0 0,-13 1-112,0 0-156,-2 0 268,-12-2 0,13 3 0,-8-2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1.8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120 21 27477,'11'0'879,"-39"27"-879,12-9 0,-34 34-4263,36-25 4252,-3 8 115,12 3-121,8-21-145,40-9 162,-16-22 6,31-25 44,-36 5 96,-3-22-118,-10 22 3067,-7-5-3083,-6 27 944,-4 1-984,-33 8-11,18 8-1255,-29 34-2526,40-16 3820,-4 16 0,16-35 0,0-5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2.3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59 27426,'11'-2'874,"-3"1"-868,-8 60-23,1-36-28,12 49-106,22-59-112,26-32 526,-10-23-179,-8-2-45,-29 37-39,4 37 17,23 15-12,-8-16 1,9-25-6,-19-21 0,-5 0 0,2-10 0,-4-4 6,-7 7-51,1-28-39,-12 34-140,-5-12-336,-15 28 560,-16 3 0,15-1 0,-4 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3.1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 27443,'0'-8'751,"0"1"-673,0 7 0,0 0-44,0-4-23,0 15-5,1-1-6,1 22 0,3 1 0,1 7-6,1 1-50,11 52 34,-8-43-79,0 3 0,-1-4 17,-5-27-1299,2 6-2778,-4-33 4161,0-6 0,0 3 0,-1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3.7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 27460,'0'-7'846,"0"2"-841,1 33-10,3 15-2862,2 11 0,1 4 2823,4 23-1067,2 10 1066,-9-56 1077,-2-20-903,6-37-129,-1 4 6,46-66-6,-27 57 2263,54 16-2258,-54 36 12,25 51-17,-37-47 3319,3 13-3397,-14-34-650,-1-1-2890,-2-7 3618,0 0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4.1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64 28339,'58'-6'7,"1"-1"1,-1 0 0,-2 0-53,21-4-50,-11 1-101,-30 5-867,9-1 0,-26 4 0,7-1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5.1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179 1 27936,'3'-1'364,"-22"13"-347,2-3-17,-16 11 11,-1 9-11,13-7 6,-14 21-18,24-21 1,1 6 0,8-11-23,12-1 29,3-6-40,59-12 28,-32-5-56,44-17 62,-58 9 11,0-6 28,-16 7 23,-6-5-29,-3 4-313,-88-32-180,63 41 471,-63-13 0,85 30 0,2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5.6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339 141 28406,'0'-52'17,"-11"7"-5677,-45 25 5660,2 8 0,-15 0 1392,-6 33-1398,45-2-14,3 57 1,11 12-3,18-20-111,8 10 1,6 18-1,0-21-1,2-16 89,4 9 0,-7-7 40,-20-41-2855,-12 4 2860,6-23 0,-5 0 0,12-4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5.8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10 27902,'-4'-2'404,"0"1"-5992,4 1 5661,56 12-90,-30-8 293,34-5 0,0-2 1,-32 0-1,32-12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8.0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38 27286,'-9'0'784,"2"0"-677,7 0-29,0 0-61,4 2 0,1 6-17,5 5-84,10 47 45,-9-27-51,4 37 79,-14-48 22,-1 6 0,0-19 140,5-13-151,-1-10 6,10-29-6,-5 9 0,16-53 0,-16 49-34,11-25-44,0 75 28,-2-2-1,9 25-55,7 6-12,-16-14-397,12 24 252,-22-33-7382,-2 13 7645,-6-23 0,0 3 0,-1-10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8.5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33 27158,'-8'0'722,"1"0"-677,7 0-23,0 0-22,1 56-190,14-21-6,2 34-375,27-40 145,13-25 1815,10-74-1199,-19 28-78,-19-51-117,-30 72-46,-4 54 23,4-5-33,-2 38-337,9-22-156,1-13-1861,4 3 2415,-3-17 0,-3-9 0,-3-4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2.9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22 27191,'-11'-10'807,"2"2"-6367,9 8 5633,0 0 1375,-3-1-1415,2 0 833,-3 0-838,17 7-28,-3-1 0,26 11 3392,-16-9-3398,12 6-16,6-1 16,14 2 6,-14-3 6,2 0-6,-36-11 0,0 3 5,-2-2 12,-1 2-6,-1-1 34,0 7-34,-6 3-11,1 3 0,-8 1 0,-19 20 0,11-14 0,-35 35 0,32-35 0,-36 24 0,39-32 0,-19 8-5,33-19-1,1 0 6,6-3-342,0 0-968,0-2 1310,2-2 0,0 2 0,-1-2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49.2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71 27886,'-4'6'246,"0"-2"-212,4-4-34,0 0-4269,3 36 4191,1-19 657,8 36-1643,4-31 230,-1-4 1562,4-18-330,-12-8 710,27-78-1096,-20 56 3396,24-46-3419,-12 99-39,-2 38 22,-4-7-23,-11 30 107,-9-67 73,0-5-123,8-42-12,1-7-5,8-12-6,23-26 12,-19 41-23,20-19 16,-28 56-4,20 64-18,-18-33-148,2 14 0,-4 0 182,-8-16 0,0-2 0,-6-18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0.3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 26586,'5'-8'1400,"-2"1"-1243,-3 7 6,0 0-147,5 20-16,-2 2 0,6 24 0,-2 1-5,-1 5-49,-1 9 1,-2 1 42,1-4 16,-2 0 1,-1-10 39,-1-36-45,0-8 0,2-15-28,15-41 17,-4 17-23,32-45 23,-25 56-101,24 11 112,-31 31-11,9 49 11,-16-38 45,-26 35-34,-19-43 6,-6 2 16,0-13 18,14-18-46,15 0-16,-1-16-73,15 12-764,9-8 0,-11 19 0,3-1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0.8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0 194 28065,'67'-30'134,"0"-1"1,3-1-119,-3-14 1,-78 26-17,4 6 0,-10-6-5,-25 23 5,20 7-3,-12 26 0,3 8 3,13 6 0,-11 31-6,26-50-27,22-5-12,-2-13-1232,66-3-8554,-41-16 8542,34-9 0,-71 13 0,-8 4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1.2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34 27986,'-2'54'-48,"1"1"1,1 32 221,2-82-141,2-5 119,-4-25-108,1-8-32,-1-10-1,0 4-11,0 12 0,1 3-23,47-2 18,-26 15-197,49 5 113,-53 9 89,20 4 0,-31-5 0,7-1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2.2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236 19 25556,'0'-3'2190,"0"2"-1804,0 1-352,-7-1-18,-1 1-4,-16 3-12,4 3 0,-8 5 5,-12 11-5,16-7 6,-10 7-1,19-9 1,1 6-6,4-4 0,2 4 11,4-6 6,20 15-17,-2-16-28,44 10-11,-24-23-23,49-25 62,-54 10 107,19-32-85,-42 29 12,-13-31-29,-5 29-27,-48-21 5,30 31-291,-40 14-17,51 10 325,-5 27 0,20-25 0,3 7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2.8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431 113 20198,'-27'-27'39,"1"5"2498,17 16-2531,-5 0 1402,-1-1-1408,-2 0 860,-36-10-866,9 9 3393,-29-5-3393,33 17 6,4 3 0,16 8-11,-10 25 5,14-10-8,8 35 0,5 6-2,10-8-18,3 14 0,4-1 1,3-20-9,-1 0 0,-2-2 31,-4-12 16,4 26-5,-13-58-1954,0-4 1954,-4-20 0,3 8 0,-3-7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3.0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41 27270,'-5'-1'935,"0"0"-834,5 1-45,0 0-118,83 4-408,-42-11-1588,12 5 1,-1-2 2057,-14-11 0,-18 6 0,-7 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3.9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220 28 26592,'-2'-6'1305,"0"2"-1126,2 4-33,-1-6-1,-36 1-145,18-2 17,-37 12-11,7 47-23,24 12-6,-3 1-5,42-17 28,66-43 0,-119-1 0,22-3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4.4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96 153 26491,'-3'-5'1467,"0"0"-1226,3 5-196,0 0 28,-14-1-68,7 5-5,-12 4-22,9 24 0,4-11-264,45 18 314,26-76 28,-4 29 134,-5-74-173,-59 57-6,-4-17-5,-10 24 11,-31 1-23,14 8-16,-18 1-12,23 17-814,-8 51 0,25-65 0,-4 28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5.2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91 26278,'6'0'1826,"-2"0"-1781,-4 0-28,0 0-79,16 43 6,-10-24-22,13 33-62,-12-29 235,-4-12 11,1-3-78,-4-14-22,0-16-17,8-8-29,16-27 29,2 10 28,18 9-17,-24 41 0,0 13-6,-18 14-16,-4-1 16,1-15-33,-2 4 6,2-17 44,14-26 39,-3 6 90,24-40-95,-14 33-34,3-3-11,-11 34 0,5 46 0,-5-13-11,21 35-90,-18-51 101,13-4 0,-23-12 0,1-6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6.9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216 120 27499,'2'-6'443,"0"1"-399,-2 5-4,0-1 88,0 0-60,0 1-46,0-2 12,0 0-34,0-1 5,0-3-5,0 0-11,-3-13 5,-1 7 18,-7-11-7,2 12-22,-12-6 17,9 11 6,-29 17-6,23-1 0,-23 19 0,26-15 0,-9 28 0,15-22-39,-2 34 39,13-39 22,10 7-5,4-20-493,52-41-756,-33 18 1232,29-31 0,-51 38 0,-4 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6.0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16 25236,'-1'-9'2426,"0"2"-2174,1 7 22,0 0-229,2 4 0,2 4-23,3 8 0,13 60-22,-9-28-6,-2 9 1,-1 1-17,-5-6-174,-2 1 0,-1-3 22,0-13 174,0 11 0,0-46 0,0-9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6.4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 61 27701,'-7'-2'638,"2"0"-660,40-20-6,-3 14 17,20-16-5661,-16 22 5638,-6 11 1283,-4 39-1249,-13-24 638,-71 45-655,22-57 14,-15 2 0,2-2 3,26-9 0,6-25 0,3 33 0,9-14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7.0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69 29 28334,'-13'26'11,"5"-8"-17,-4 20-5,7-16-118,28 15 112,-4-27-100,52-15 72,-36-19 45,20-16 162,-32-4-139,-18 24-12,-6-14 28,-56 26-39,25 4-1495,-63 20 1495,68-2 0,-18 9 0,41-13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7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66 27342,'2'0'1003,"0"0"-1003,-2 0-314,19 84 264,-13-60 61,13 61 56,-18-82-39,-1-8 11,0-3 6,7-24-45,0 9 11,22-48-11,-10 37 40,34-35-40,-32 50 0,24 28 0,-35 11 0,8 47 0,-16-40-174,3 32 51,-5-41 123,0 12 0,0-26 0,0-2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8.1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7 196 27096,'-4'4'890,"2"0"-744,2-4-594,85-45 448,-58 27 19,21-8 1,-6 0 70,-35 13 27,-4 1 1,-1 2 162,-27-16-274,10 17 16,-32-9-16,0 63-6,14-17-6,8 26 0,8 1-5,16-21-426,34 30 437,14-69 0,-30 14 0,-25-7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8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85 28345,'10'82'-672,"10"-45"661,-10-52-12,14-39-5,-13 27 0,6-12 45,14-6 437,3 37-410,1-8-16,-7 42 0,-10 21-61,-6-9-68,0 2-112,-8-19 213,-4-18 0,0-2 0,0-1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9.0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18 27953,'0'-6'397,"0"1"-397,0 5 6,0-6-376,-1 54 1,0 54-1,-1-17-1103,-2-15 485,3 10 1,0 16 0,-1-31 987,-2-49 0,4-16 0,0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6:59.3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28434,'64'0'34,"-6"0"-73,-20 0-303,8 0-789,-16 0-8700,2 0 9419,-17 0 1,-8 0-1,-3 0 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0.5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294 17 26441,'7'-9'1417,"-2"2"-1244,-5 7-61,0 0 84,-41-1-196,21 5-5,-61 19-1,62-12 0,-19 14-5,38-20 6,8 5-46,24 2-122,31 27 156,-18-17 45,6 19 5,-48-30 7,0 3 116,-30 5-150,8-9 0,-25 8-6,-1-10 0,10-4 16,-29 1-10,37-5-118,-11-10-106,30 2 218,3-10 0,5 11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2.7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135 47 20229,'0'-8'1355,"0"1"-2979,5 5 123,1 2 935,12-5 4610,-2 4 1115,16-8-4801,-18 6 130,5-5-421,-15 7 67,-2-1-111,-1 2-1,-20 3-22,3 4 0,-32 12 6,18-3-6,-41 23 0,46-24 0,-17 11 5,42-21 29,56 17-45,-24-11-23,21 2 0,1-2 29,-20-6 16,24-1 6,-48-6 39,2-19-62,-9 8-11,-6-28 1,-16 22 16,-2-7-12,-11 13-111,-14 4-28,25 5-163,-14 2-5,32 9-529,-1 27 0,3-33 0,0 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7.6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54 26334,'0'-5'1333,"0"2"-1187,0 3-57,0 0 186,3-11-197,-2 4-67,2-7 40,-2 7-46,-1 5-5,0-2 0,0 3-89,0 12 89,0 6 22,0 31 1,0 6-29,0-1 0,0 12 1,0-2 5,-4-17-14,-3 9 0,-1 0 3,-1-6-1,-10 42 12,17-67-78,-2 2 5,4-18-4452,-1-2 4525,-1-10 0,1 3 0,-1-2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3.2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57 26777,'2'14'890,"9"35"-968,-6-32-34,6 29-11,-5-32-219,8-8 269,-5-8-369,15-17 285,-12 0 129,12-21 62,-10 13 638,25-34-476,-22 36 448,52 16-633,-44 24 6,45 50-68,-52-41-1220,10 12 1271,-25-32 0,-1-1 0,-2-3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4.4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3 26441,'-8'-1'1568,"1"0"-1501,7 1-33,-4 0 83,7 4-100,-2 7-6,9 7-5,5 21-1,-3-8-21,16 38-12,-18-42-370,9 20 398,-16-40 0,-1 0 0,-2-6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4.9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27102,'0'-10'884,"0"2"-777,0 8-40,0 0-33,7 51-18,-3-27-10,11 54-6,-9-47-78,12 50-118,-11-25 84,5 12 112,-9-35 28,1-25-12,-3-8 7,9-17-23,-2 2 0,28-61 0,-17 38 50,38-43 6,-38 62-28,13-1 0,-23 30 62,11 46-90,-12-28-252,8 42-5971,-13-54 6223,-1 4 0,0-15 0,-1-4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5.4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1 197 27477,'6'-2'700,"-1"0"-700,-5 2-73,35 7-140,-1-9 107,19 3-101,-5-18 173,-24 0 460,9-40-331,-24 32 90,-10-33-157,-9 47 5,-11-3-5,4 14-17,0 4 6,0 3-6,-9 28-11,12-9 0,-7 63 0,24-49-11,4 24-17,15-46 28,49-12 0,-45-3 0,34-3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6.1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7 26066,'-12'0'1383,"2"0"-1109,10 0 325,0 0-587,3 0 4,4 0 7,6 0-18,23 0-10,-2 0-40,35 0-246,-3 0-269,8 0 560,15-3 0,-51 3 0,4-3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7.2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162 22 26564,'-2'1'1182,"0"0"-746,6-1-424,-1 0 4,5 0 113,1-8-123,-8 4 11,-33-7 11,-25 55-28,8-15 0,5 31-23,72-19 6,-6-27-33,44 7 0,-29-20-309,21-6 359,-18-14 0,-12 10 0,-8-8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7.9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20 28294,'-3'-10'90,"2"1"-90,1 14-6,0 75-50,12-1 45,-7 20-6,10-39 17,-10-50 0,-2-4 0,-1-3 17,-1-1-11,0-2-6,0 0 5,3-18 1,1 5-6,10-29-11,-1 17-23,40-22 34,-28 30 28,37 30-22,-42 17-6,5 17 0,-11-18-45,3-13-28,-6-8-173,6 0 246,-4-20 0,-11 14 0,4-8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8.2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28250,'10'67'-219,"-1"-10"85,0-31-45,-2-9-135,-5-10-229,-1-3-645,-1-3 1,0-1-1,0 0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8.4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 28171,'-2'-2'-677,"0"0"677,2 2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9.2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41 27432,'-14'-4'795,"3"0"-733,11 4 5,0-6-56,0 4 0,0-4-5,0 5 11,0 1-6,0-1 6,0-1-17,0-2 5,0-3-5,0 4-5,4 10 5,-1 9 0,4 46-11,-3-22-29,0 16 1,-1-1 17,-1-18-57,2 34 46,-4-62-410,0-1-2727,0-10 3170,0-4 0,0 2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8.5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2 173 25478,'-1'3'1540,"0"-2"-572,1-1-940,6-1-28,2 0-11,7-3-90,5-3-587,27-15 424,-18 7 292,34-25 202,-43 24 336,10-18-505,-26 25 46,1-7-74,-4 13 107,-5-3-129,-1 5 40,-17-1-40,7 2 6,-32 11-17,27-3 5,-29 43-5,35-23 0,-9 38 0,19-36-128,6 25 128,6-36-146,56 1-716,-3-36-836,24-3 1601,-28-2 0,-36 12 1,-7 4-1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09.6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58 27813,'4'-11'627,"43"-17"-644,-9 22-711,36-7 711,-34 22 225,-23 51-203,-18-34 45,-41 10 1,-12-7-113,15-23-3271,-53-3 3333,84-6 0,6-5 0,5 6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10.0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40 28513,'15'-22'-45,"-3"5"0,-12 17-44,0 0-343,-9 0-2407,-2 0 2839,-9 0 0,18 0 0,5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7:12.0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578 14 25365,'0'-6'2397,"0"1"-2240,-1 3-134,-3 2 10,-12 0-10,-1 5 7,-28 18 1,-4 6-25,1 1 13,-31 23 1,0 2-20,25-17 11,-6 8 0,5-3-11,28-20 0,-12 11 0,35-29-33,22-1 44,4-3-8,30 4 0,8 4-15,29 21 9,-32-16 1,-4 2 2,9 23-11,-38 2 11,-13-14 0,-6 25 5,-14-25-2,-21 14 0,-6 0-3,2-7-3,-8 5 0,4-5-14,22-22 1,-3 1 16,25-11 28,59 15-28,-29-4 0,15 12 0,-2 3-12,-19 2-3380,16 53 3392,-35-42-117,-13 17 1,-6 0 138,-6-15-8,-6 9 0,-2-2-8,5-19 16,-11 52-22,22-47 1630,2 15 0,3 0-1630,6-10 0,2 28 422,1-36-422,1 51 0,-4-34 0,-4 22 0,2 0 11,5-27 11,22 43-22,5-72-182,36-6 0,7-5-109,-13-6-388,23-7 1,-18 1 0,-64 7-1,6-4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12.4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314 1480 27544,'-3'-1'482,"2"-1"-270,1 1-184,0 0 6,0-1-12,0 2 46,0-1-68,4 1 5,14 6-5,-2-2 0,10 6 0,-7-5 0,1 1 0,1 0 0,19 5 0,-16-4 0,40 11 0,-30-11 0,14 4 0,-17-8 0,29 3 0,-16-1-6,28 3 1,4 1-1,-7-1-2,14 0 0,-2 0 8,-23-4 0,15-1 0,1-1 0,-20-1 0,38-1 0,-66 0 0,8 0 0,-9 0 0,75 0 0,-48 0-1699,17 0 0,2 0 1699,-14 0-285,15 1 1,-1 0 284,-19-1 0,41 2 0,-62-2 0,45-5 0,-38 2 3,17-2 0,3 0-3,-5 1 0,21-2 0,-26 5 3107,5 1-3107,-21 0 837,34-1-837,-42-1 0,40-4 0,-35 2 0,20-1 0,4 1 0,-4 2 0,6 0 0,0 0 0,-7 2-3,11 0 0,1 0 3,-6 0 0,18 0 0,-2 0 6,-22 0-4,7 0 1,-2-1-3,-18 1 0,36-1 0,-48 1 0,44 0 0,-13 2 0,1 1 0,23-1 0,-19 2 0,0-1 6,26 1-6,-28-2 11,2-1 0,-1 0-5,2-1-9,4 0 0,0 1 3,-8 1-3,6 1 1,-2 0 2,-22 1 0,57 2 0,-53-5 0,13 1 0,0 1 0,-8-1-6,47 4 6,-55-3 0,57-1 0,-49-1 3,14-1 0,-1 0-3,-20 0 5,54 0 1,-61-2 5,65-5-5,-56 2-6,15 0 0,0-1 0,-12 2 0,19-1 0,-40 3 0,3-2 0,-11 1 0,24-6 0,-22 4 0,31-4 0,-29 5 0,22-2 0,-30 4-11,19-5 5,-16 4-5,41-9 11,-32 7-17,43-11 17,-45 8 0,11-3 0,-21 4 0,3-2 0,-6 3 0,19-15 0,-15 12 0,20-20 0,-19 18 0,21-30 0,-20 22 0,15-27 0,-17 25 6,13-39-1,-16 33 1,16-55-6,-18 51 0,12-41 0,-10 37 5,2-45-5,-8 44 6,-14-52-6,2 59 11,-21-46-5,16 43-6,-6-15 0,0 0 0,5 7-6,-18-37 6,21 53 0,-22-18 0,16 24 0,-39-30 0,32 30 0,-39-27 0,37 27 0,-50-25 0,43 25-3,-14-2 1,-3 0 2,1 7 0,-19-6 0,14 11 0,21 5 0,-8-2 0,-20 3-6,25 1 6,-14 1 0,-2-1 0,11 1 0,-18 0 0,-1 0 0,14 1 0,-12 0 0,-1 0 0,13 0 0,-11 3 0,0 0 0,11 0 6,-41 10-6,53-6 0,-50 12 5,43-11-2,-15 0 0,0-1-3,15-6 0,-59 4 0,62-4 0,-14 2 0,0 0 5,9 1-5,-15 0 0,-1-1 6,19-1-6,-45 0 0,50-1-6,-55 2 6,46 0 0,-26 3 0,-2 0 0,21-1 0,-9 1 0,0 0 0,14-2-3,-15-1 1,-2 0 2,1-1 0,-24-1 0,-1-1 0,24-1-3,-16-1 0,2 0 3,18 0 0,-16-2 0,-1-2 0,18 1 0,-2-1 0,2 1 0,15 1 0,-44-1-5,40 3-1,-22 0 0,-3 1 6,16 0 0,-18 0 0,2 0 0,22 0 0,-15-1 0,-1 0 0,12-2-3,-13-1 1,-3-1 2,5-2-306,-23-4 306,33 3 0,16 1 6,0 0-6,-10-2 0,-1-1 5,-2 2-5,-17-4 0,0 1 0,26 5 0,-16-3 0,-1 0 0,18 2 0,-55-10 0,65 11 0,-25-2 0,-2 0 0,16 2 0,-10 0 0,-2 1 0,9 0 0,0 2 0,5 1 312,15 2-312,-10-1 0,8 1-3392,-42 7 3392,36-3-3,-18 8 0,0 3-3,19-5 1,-51 21-1,43-11 6,3-3-5,5 3-1,12 1 6,7-5 3392,-14 16-3392,14-15 0,-18 23 0,17-22 0,-16 31 0,22-29 0,-7 24 0,10-21 6,-10 47-1,10-39 1,-8 50-1,11-39-5,-2 5 0,5-7 0,4 12 6,-2-22-6,6 27 0,-3-38 17,11 25-12,-7-22 1,24 41-6,-18-37 0,12 19 0,-16-25 22,13 27-16,-12-23 5,33 50-5,-22-40-6,13 16 0,-15-22 0,2 5 5,-13-18 1,7 8 0,-15-19-40,3 0-61,-5 1 95,-14 4 0,20-6 0,-9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0.7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197 46 27986,'4'1'157,"0"-1"-129,-4-2-17,0-3 45,-15-8-50,4 4 0,-15-4-6,7 10 5,-1 2 12,-29 27-17,27-10-6,-21 43-10,44-32-24,5 10-44,13-25 84,42-8 0,-52-2 0,22-2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1.1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119 3 27734,'-8'-3'600,"-37"16"-600,31 1-12,-29 27-10,38-14-5666,1 11 5643,13-13 1359,33 6-1314,-8-15-1404,24 1 1460,-5-23-1494,-17-19 1471,1 3 1529,-30-41-1556,-38 18-51,-17-13-5629,-29 59 5674,32 0 0,5 31 0,40-25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1.9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34 27718,'-2'4'229,"0"-2"-190,2-2 12,0 0-23,-2 54-28,6-32 0,0 42-51,11-40-66,-5-10 150,4 0-10,-9-11 66,2-21-61,-2 5 12,5-29 4,3 5-16,-2 0 23,4-2-79,-2 49 28,-3-4 5,5 52-5,-10-32 12,1 13-1,-5-31 50,7-6-61,0-10-11,35-48 11,-20 24-5,25-38 5,-35 50-56,5 9 56,-10 19 0,11 26-12,-6-3-836,25 41 0,-26-48 0,14 20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2.2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0 28126,'-3'3'135,"0"0"-118,3-3-1,0 0-4,3 74-18,5-13-8,-4-7 0,1 0-31,8 16-33,-3-21-2936,11 41 3014,-13-54 0,8 27 0,-16-63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2.6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 0 27471,'66'10'252,"1"0"0,-6-2 0,-15 3-252,-35 9 6,-5 9-6,-3-6-6,-4 7 6,-6-13 0,-5 0 6,-38 1-40,-1-9-1343,-36-7 1377,44-15 0,5 2 0,36-1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3.0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253 28 28356,'-62'-20'-106,"24"12"61,-39 11 0,43 13-61,13 10 78,10-7 16,2 4 141,57-9-106,-26-12-1,38-2 0,-40-10 1,-4-1 10,6-4-55,-13 8 16,9 8 6,-12 7-28,16 20-78,-8-15-742,26 5 0,-42-16 0,7-1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9.1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208 20 24298,'11'-9'2375,"-3"2"-1766,-8 7-105,0 0-338,1-1-48,-3 0-51,-1 0-50,-39 11 151,18-1-173,-47 42-6,47-23-12,-19 39 12,31-39-28,6 20 39,14-31-482,49 5 482,4-31 0,-39 17 0,-31-5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3.3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28300,'14'79'-19,"1"0"0,-2-7 1,-1-11-49,-2-16 67,1 41 0,-7-52 0,0 29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3.8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28238,'89'4'-50,"-7"-2"39,-36-2-5666,19-5 5677,-20 1 1409,16-4-1409,-37 5 870,-2 0-836,-12 3-17,-3 4 5,20 43-22,-13-17 0,17 48 0,-20-45-50,7 26-29,-11-38 927,8 5 0,-12-25 0,4-2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4.0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16 27762,'-5'-8'252,"2"1"-459,3 7 207,22 2 0,-30-3 0,13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4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84 2 27421,'-4'-1'655,"1"0"-633,3 1-5,0 0-174,-10 152 29,8-98 49,-4 32 1,2-3-337,5-40 331,-1-19 84,1 2-106,-1-21 84,2-8-158,31-36 371,-14 20-34,24-25-29,-26 36 388,17 39-505,-18-9-6,15 59-5,-27-45 12,-1 28-7,-10-46-10,-60-3-1,31-23-61,-42-10-241,51-12 308,4-13 0,11 19 0,4-5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4.9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18 27785,'5'-10'549,"0"2"-482,-5 8-78,1 119-12,3-65 6,-1 18 1,0 4-550,6 15-985,-4-37 1551,1 22 0,-5-58 0,0-6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5.4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0 231 26662,'7'-2'196,"7"-2"480,10-2-782,51-40-3651,-34-10 3785,22-1 437,-95 3-460,14 49 15,-55 36-20,54-6 0,-17 46 0,31-39 0,1 8 3016,4-13-3089,52 13 837,-21-22-952,28-9 1,3-8-1997,-7-17 2184,30-15 0,-75 28 0,-14 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4.3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82 98 27561,'-5'3'683,"1"-1"-588,4-2-84,0 0-11,1-1 6,3-4-6,3-3-3403,7-5 3392,1 0-2275,27-18 2286,-20 17-106,31-3 72,-41 24-128,10 39 156,-24-20 51,-25 38-22,11-48 10,-19 7-33,28-21 2140,26-7-2275,4-1 3292,58 2-3174,-45 12 6,25 38 11,-53-13 409,-41 56-320,-16-65 1,-7-6-51,-18 34-28,18-38 1,4-10 49,19-11-55,17 1-56,-8-10-118,20 4 168,-1-4 0,3 8 0,1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5.3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5 25668,'0'5'1602,"0"-1"-1446,0-4-4,0 0-63,0 19-38,0-15 10,0 14 18,0-18 363,0 0-358,-2 0-67,1 0-12,0-1-5,1-1-16,0-1 10,0 0 6,4-4 0,1 2-3392,22-7 3392,2 5-1148,22-2 1148,-10 6-1884,52 1 1884,-53 2 0,41 0 11,-69 0-11,2 1 1895,-14 3-1884,-16 44-11,4-15 1143,-23 56-1154,14-43-3,-3 3 0,1-1 8,4-10 3387,-12 25-3381,26-55-6,2 1-33,3-9-809,23-36 0,-23 38 0,16-25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5.8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147 106 27270,'-10'-5'912,"2"2"-884,8 3-11,0 0-6,-27 21-145,42 64 134,-24-45 22,49 40 1,-10-82 100,15-28 0,-1-7-117,-9 6-1697,6-9 1,-7-1 1718,-30 5-17,-26-11-16,4 18-18,-38-1-10,20 31 33,-25 25 0,0 5 0,23-13 0,-6 10 0,0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1.0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897 12 28278,'-14'0'33,"-20"4"-27,1-2-6,-18 4 0,6-2 0,-52-2 0,32-1-2126,12 0 0,2-2 2104,-9 1-840,-12-6 1,-2 0 738,4 1-387,-5-1 0,10 0-111,46 4 621,1 2 0,19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5.7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 6 26200,'-5'-3'1266,"1"1"-1143,4 2-45,0 0 73,-6 89-139,5-44-12,-2 13 0,1 4-4252,4 20 4252,-1 9 78,0-33 0,0-1-100,0 30-90,-3-32 0,-1-5 67,1-12-39,-4 19 84,4-61 0,1 17 0,1-11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19.7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84 27337,'-8'0'823,"2"0"-767,6 0-45,0-1-11,0 5 0,0 4 0,0 8-61,0 40 55,0-28 12,-1 33 27,0-50-5,0 4-11,0-14 17,1-15-6,0 1-23,24-73-122,17 27 111,-2-19-33,11 46-809,-5 32 0,-51 0 0,6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1.4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254 17 27499,'7'-7'661,"-2"-2"-689,-10 8 39,-10 6-11,-10 10 0,-11 13 23,-30 25-18,25-20 23,-23 18-28,51-40-11,96 32-280,-31-18-726,3-2 1,-6 1-8815,-32-2 7893,-28-8 1,9-13 0,4-1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2.2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19436,'12'76'-310,"1"1"0,-4-13 1,-1-3 309,10 28 0,-17-90 0,-2-9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3.2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28 26390,'-10'-11'1652,"1"3"-1568,9 8-39,0 0-73,-3-4 28,3 3 0,-3-2 0,3 3 56,0 0-67,4 0-6,2 0 34,6 0 28,40 1-34,-12 0-8,21 0 0,5 2-26,11 14 12,12-6 0,-52 11 11,-33-2 0,-8-3-34,-29 22 29,6-19-12,-61 21 17,52-29 0,-23 6 5,48-16-61,5-1-16,7-1 72,9 0 0,9 0-353,75 6 263,-48 1 11,8 2 1,-5 5 6,-23 12 10,-5 0 62,-12 1 375,-31 15-291,4-18 14,-35 5 0,-7-4-64,8-12 24,-23-1 1,3-6-64,32-11-6414,-25-26 6419,57 15 0,0-11 0,9 23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4.0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329 10 25847,'0'-2'1333,"0"0"-594,0 2-649,0-3-51,0 3 39,0-3-33,0 3-17,0 0-3341,-11 0 3329,2 0-2273,-9 0 2263,2 0-6,-34 6-28,-30 31-11,5-1 33,7 10-44,66-12 50,18-26-73,73-3 34,-43-14 1206,14-9 1,-3-3-1101,-27 0 3432,20-27-3482,-45 33 11,1-6-34,-6 16-5,0 5 11,0 9-112,0 31 61,3-18-797,44 19 0,-65-35 0,23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4.4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316 32 24122,'0'-13'482,"0"-1"1209,-1 13-1691,-11-2 655,-1 3-655,-14 1 347,1 2-347,-5 3-17,-51 29 6,43-14 2,-3 13 1,8 4 3,25-9 1125,23 29-1137,9-38-711,74 2-268,-48-17 933,38-5 1,-68-3-1,-7-2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4.9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 18 27533,'-6'-7'666,"2"0"-464,-6 4-202,6 13 0,-7 5 0,10 42-39,0 15-415,2 2 0,0 1-1028,2 8 964,-1-26 0,0-6-263,0-18 1,-1-28 0,-1 2-1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5.4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313 8 28171,'-24'-8'202,"-55"19"-213,42-1-6,-40 14 6,54-10-12,-11 24 23,18-16-5,-6 34-1,25-37 6,31 23 0,-12-30-101,50 10 79,-45-18-589,38 1-430,-43-10 1041,11-2 0,-25 1 0,-3 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6.5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54 26026,'7'-11'1540,"-2"3"-1310,-5 8 235,0 0-465,1 2 5,-1 5 1,1 6-6,-2 5-6,-1 6-190,-5 46 174,3-37 5,-3 33-5,6-57 22,14-2 22,-1-11 1,51-36-23,-35 19 100,34-37-72,-51 44-16,0-4 10,-10 16-28,-1 1 12,14 30-6,-4-13-11,20 26 0,-12-29 61,23-5-39,-22-14 12,29-45-46,-35 22-22,10-40 23,-21 46-376,-41-16 292,17 27 106,-61 8 0,61 7 0,-18 10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7.0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29 28289,'-63'23'5,"8"1"-27,26 6 0,8-6-12,-2 7-11,14-11-16,4-2-163,20 0 252,11-9 84,41-29-112,-24 3-14,-3-17 0,-5-3 14,-17 8 44,9-20 91,-25 25-118,-4 13-1,-4 7-16,0 16-123,-3 44-112,12-28 235,12 25 0,-5-45 0,4-1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7.5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57 28238,'1'53'-28,"0"0"0,0 17-11,3-38-39,-3-30 167,-11-48-66,7 19 33,-7-62-39,14 51 11,13-9-40,-2 32 12,8 11-22,5 16-6,-11-5-482,31 14-44,-18-14 554,33 0 0,-37-7 0,6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0.7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40 238 26329,'-6'0'1613,"1"0"-1557,5 0-28,0 0-28,-1-2 39,0 1-39,1-2-28,0 1 0,0 0 28,10-5-67,9-5 44,6-3-5,5-3-45,-6 1 23,-1 1-12,5-10 62,-8 7 129,6-15-62,-17 19 101,-1-11-156,-11 19-1,-4-3 11,-15 7-16,6 1-1,-8 2-5,11 3 0,-1 5-134,-25 52 50,17-28-28,-20 38 62,26-45-74,-5 20 91,12-21 262,21 19-178,4-35 16,43-1-67,-30-13-330,36-17-62,-38 6 392,27-25 0,-40 29 0,8-9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7.9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284 12 27544,'4'0'896,"0"0"-890,-3 0-6,-7 0-6,-6-4 0,-23 2 1,6-2 5,-13 2-3392,16 2 3392,-15 12-11,-25 56-17,55-27-12,-14 27-200,91-57 240,13-34 0,-30 14 0,6-13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38.4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43 143 23146,'-1'-8'1439,"-4"-45"253,3 36-1625,-3-36 575,5 47-636,-2 1 330,1 10-324,0 19 1082,0 3-1094,1 27 0,0 5 0,0 2-1710,-1 26 0,-2-1 1694,0-28-269,0-3 1,-1-5 267,1-23 17,-2 5 0,5-23 0,-3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49.6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289 0 28418,'-2'0'5,"0"0"-10,2 0-1,-2 4 0,-3 4 6,-3 12-5,-29 67-6,13-24 8,2-9 0,-1 2-8,2-5 0,0-5 11,-4 8-6,-8 18 0,22-54-5,4-5 11,-14-7 0,15-3 0,-12-1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0.4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7 26379,'-1'-3'1120,"0"0"-885,1 3 6,0-1-174,-1 46 1,0 22-68,1-12 0,-1 15 0,0 5-93,1-20 1,0-7 2,0 4-39,0 26-27,0-64-791,-4-4 99,-1-5 0,5-3 0,1-2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0.8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27594,'0'-6'488,"0"1"-404,0 5-79,122 13-22,-85-5 0,31 0 1,-9 3-12,-51-1 0,-4 0 22,-54 52 6,25-39-28,-49 42-151,52-57-207,-3 3-600,17-7 986,3 2 0,3-6 0,3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1.6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384 7 26329,'-7'0'1277,"2"0"-841,-56-4-436,34 3-11,-63 0-67,16 28 67,23-10-230,0 40 218,70-42 23,10 11 17,13-32 67,-7-13 28,-18 6 196,5-15-297,-20 20-11,-1-4-5,-1 11-113,6 49 85,-4-18 16,5 41-6,-6-32-49,-2 31 60,-5-32 24,-42 43-18,22-60-128,-36 15 38,43-30-752,-6-8 0,18 7 0,1-5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2.3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 28003,'8'61'11,"-2"-6"-27,1-23-276,1 27 276,-5-36 16,2 17 78,-5-40-61,0 0 78,3-49-84,2 21-5,12-54-6,-4 47-17,28-17-5,-22 35 10,28 44 7,-34-3-6,7 35-17,-18-36 11,-1 1 140,0-24-123,25-35-6,-8-1 1,20-21-23,-3 31 28,-14 13 0,9 12 0,-11 33 0,-5 0-79,11 49-105,-16-47 184,0 24 0,-6-50 0,-2-2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3.3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0 109 26950,'5'-3'1059,"-2"0"-936,-3 3-11,0 0-95,1-1 5,0 0-22,0 0 17,11-6-17,-1 1-17,23-14 0,-12 7-39,21-17 56,-27 20-56,6-3 56,-21 19 12,1 22-7,-2 1-266,-2 38 1,-2 5-20,-1-6-574,-6 21 0,-2-3 854,-1-40 0,1 4 0,14-51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3.5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39 21376,'88'11'0,"-5"-3"2290,-25-7-2436,-1-3-1825,-2-7 459,-10-3 1512,-5-6 0,-21 8 0,-7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8.6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2386 18084,'-8'0'5343,"2"0"-3987,6 0 1567,0 0-2923,3 1 0,1-1 45,20-2-56,-6-3-17,13-4 0,-10-2-34,2-1 23,34-20 39,-23 13 0,41-28 39,-33 12 1,-2-2-3382,28-26 3353,-28 24 0,-4 2 6,-5-3-1063,8-21 1040,-14 24 3,4-8 1,1 0-21,1 1-25,9-18 1,-1-3 47,-2 0-640,-8 6 1,4-10 0,-6 9 650,1-13 737,0-3 0,-2 1-692,-6 13 50,13-26 1,4-1-79,-2 11 316,1 12 0,10-11 0,1 8-344,5 10 0,1 6 0,6-10 0,2 2 0,-8 11 0,2 5 0,7 3 0,-2 5 3096,17-9-3091,10 2 1,1 4 889,-12 13-899,-10 11 0,12 0 1,-9 4-3,19 1-13,-16 5 1,10 2-1,-13 2 14,0 6-4,-12-1 1,-3 2 8,-20 7-45,33 50 45,-33-28-3,6 22 0,-2 0-58,-18-18 27,10 20 6,-23-44 6,-2 1 22,-2-7 0,2 9 0,-3-13 33,1 3-21,-2-6-29,0 4 0,0 0 0,-1 5 17,1 0-5,-1 5 5,0-9 0,0 6-90,0-10-420,1 5-139,-1-1 649,1 2 0,-1-5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1.4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251 20 26334,'-6'-3'1137,"0"2"-1053,6 1 224,-54 15-291,33-3-11,-50 25-18,37 19-27,8-10-34,-1 9 17,22-37 196,25-10-140,-4-11-28,21-5-16,-10-7 32,47-50 63,-40 31 103,3-12 0,-5 3-132,-23 24 17,2-11-22,-13 37-6,-8 42-11,5-18-5,-5 28-51,10-35-23,3-9-111,4-2-1182,20-9 1372,-5-5 0,2 1 0,-14-2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59.1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91 25102,'0'3'1977,"0"0"-1484,13 13-101,9 1-314,1 6-33,4-6 0,-6-8-34,-4-2-3386,5 1 3403,13 3 6,3-3 27,12 1-27,-1-11-29,-16-5-2251,25-52 2252,-41 30-6,18-35 2084,-35 32-2415,0 18-290,0 0 621,0 33 0,0-27 0,0 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2.4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2661 722 28076,'-2'-1'162,"0"1"-128,2-5-23,0 1 0,0-6-11,0 1 0,-7-25 0,2 14-11,-17-37 11,8 29 0,-30-48 0,23 44-6,-11-10 1,-4-1 5,-16-7 0,-7-7 0,8 16-22,-7 6 16,19 14 6,-50-21-6,49 27-8,-17-5 0,-2 2 14,12 5-6,-10 0 1,0 1 0,17 7-1,-51-3 6,48 6 0,-23-1 0,-2 0 0,13 2-3,-23-1 0,-3 3-13,13 6 10,-27 2 6,40 3 0,6 1 0,0 1 0,-6 1-3,-13 6 0,1 1 3,17-4-6,-17 13 1,1 3 5,10-2 11,-10 11 1,2 2 4,17-8-10,5-3 0,3 0-1,6-2-1693,-7 23 1,3 6 1693,6-4-1032,-7 33 0,3 2 1026,17-27-93,2 3 1,1-3 92,7-16 16,2 12 1,1 2-11,3-3 2,0 25 1,2 0-9,4-22 8,3 7 0,2-1-2,4-23 5,11 4 0,4-2-5,0-12 2284,41 31-2290,-33-44 0,15 8 0,2-1 0,-5-2 1477,33 16 0,1-1-1477,-27-14 0,6-1 0,14 6 0,-13-7 0,1-4 198,27 6 0,5-3-203,2-16 5,-42-3 0,0-2-6,32-1 0,0-4 6,-31 1 0,6-1 0,0 0 0,-11 0 0,4 0 0,0-2 0,-9-1 0,14-3 0,2-1 0,-12-2 0,11-2 0,-1 0 0,-17 2-3,8-4 1,0-1 2,-11 2 2,15-11 1,2-4-3,-11-2 6,26-18-6,-42 18 11,16-41-11,-19 29-3,8-12 1,1 1 2,-6 14 5,32-38 6,-38 48 29,15-60-40,-28 45 0,-2-8 0,-3-2 0,-3 1 0,-2-4 0,-1 1 0,0 7 2,-6-17 1,-2 2-3,-2 23 0,-22-51 0,13 58 0,-7-10 0,-2-1 0,3 1-23,-3-12 1,2-1-17,13 20 39,-30-39 0,34 60 0,-18-6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3.9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285 54 25993,'1'-2'1859,"0"0"-1590,-1 2-208,0-5-21,0 2-18,0-4 0,-6 3-22,-5 2-5,-17-1 5,0 5 0,-22 10-6,17-2-33,-38 40 22,46-28-22,-10 51-79,98-48 79,-25 11-9,15-36 1,0-10 47,-21-3 129,20-43-96,-41 29-77,-22-49-18,-7 52-33,-22-17-17,11 33 112,-36 27 0,59-34 0,-17 15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4.5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 26441,'8'8'1097,"-1"-2"-895,-7-6-51,0 0-785,23 68 483,-12-38 77,14 50 23,-21-62 281,-3-9-230,-1-11 28,0-6-28,13-32-168,10-14 151,1 2 457,2 3-491,-5 31 85,-8 18 44,14 23-55,-14 7 33,30 42-56,-24-42-622,18 18-6721,-30-44 7343,-3-5 0,-4-2 0,-1-1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4.7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10 26530,'-7'-5'-33,"2"0"-2275,15 17 2308,-3-8 0,4 8 0,-6-11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5.4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221 1 26054,'8'6'1524,"-2"-1"-1485,-6-5 11,-8 0-5,4 0 84,-13-2-112,9 0-6,-4-1-6,-1 3 1,-11 0-12,-29 15-22,13 6 28,-2 4-11,29-3 11,12-7 196,27-5-173,-8 0-1,55-9-22,-43-3 17,28 0-12,-45 1 35,5 14-35,-14 2-44,3 66 11,-5-44-101,-26 59 107,10-75-6,-34 11 0,23-26-168,-36-6-303,36-11 499,-17-16 0,36 12 0,3-5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5.6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27135,'4'0'717,"-2"0"-577,-2 0-140,33 86 0,-25-65 0,25 65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5.8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15165,'0'0'0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6.3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99 27230,'0'40'-705,"0"-9"134,0-28-746,1-2 410,1 0 4419,10-38-3277,-5 17-95,7-30 17,4 11-157,-9 23 16,17 3-10,-11 32-6,2 5-750,14 4-98,-7-17 0,-15 1 0,-13-12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6.8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167 9 27124,'-1'-4'924,"-15"0"-924,5 3-22,-23 9 5,13-1-6,-8 8-21,10-5-74,-3 8 51,8-5 61,21 24 225,12-26 21,32 7-195,-23-25-11,5-7 11,-20-11-40,-6 11-5,1-7-11,-7 16 0,-1 4-40,1 5 40,2 3-196,15 31-1215,16-16 1422,-1 12 0,-3-26 0,-20-8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2.4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172 12 25102,'4'-1'1501,"0"0"-1378,-4 1 45,0 0 292,13-4-214,-9 3-33,10-3-45,-14 4 101,0 0-253,-3 0-10,-2 0-6,-11 0 6,1 0-6,-7 2 0,-5 8-12,6 0-10,-6 5-73,1 2 56,8-4-1,-2 3-83,11-2 123,8-7 39,18 3-27,3-7-18,57 11 0,-37-2-5,22 7 11,-45-3 28,-10 14-5,-4-11 49,-10 27-27,-1-30-17,-25 13-28,15-24-33,-31 3 33,32-6-6,-25-6-168,31-1-122,-6-3-365,15-1-187,7-3 0,-9 14 0,3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7.2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 27684,'0'-4'308,"0"0"-246,0 4 44,0 0 6,11 53-101,-1 10-11,8 29-9,-10-37 1,-1-3-25,1 9-641,1 14 557,-5-33-404,1 2-263,-2-16 784,-1 0 0,-2-19 0,0-3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8.4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308 0 25489,'-6'1'1501,"2"0"-1216,4-1-16,0 0-196,-77 12-62,45-6-11,-60 9 0,56-6-17,19-4 17,-3 2-45,20-6 45,0-1 0,2 2 135,20 6-107,9 5-28,30 24-11,-16-2-12,-4 3 18,-25-5 94,-48-10-10,-9-4-18,-14-5-16,9-13-28,27-1-23,-3-11-39,11 4 45,-2-9 0,11 13 0,1 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9.0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44 92 27779,'85'-17'-336,"-15"-9"487,-42 11-100,-18-5-6,-20 15-1,-15 0-44,3 3 12,-18 0 4,14 8 52,-31 37-63,34-13 62,-11 63-33,39-64-6,19 23-50,0-47-5899,55-15 5921,-42 1 0,23-6 0,-48 9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9.3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27768,'5'52'78,"0"-1"1,6 40-141,5-48-55,0-3-135,-1-5-191,-3-5-620,1 7 0,-9-32 0,-1 3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39.5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27774,'53'1'0,"0"0"0,-1 7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0.2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195 31 25920,'-12'0'1361,"2"0"-1092,10 0-45,0 0-224,-34-2 5,19 1-139,-51 24 55,48-9 40,-16 20-17,28-1 0,19-8 56,-3 5 17,17-15 0,24-12-17,-16-4-6,37-17 40,-45 5 347,10-35-359,-30 26-128,-32-34 16,6 39 0,-25-9-16,19 23 106,-18 23 0,28-20 0,-11 14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0.7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278 104 27431,'6'-5'633,"-1"2"-459,-5 3-140,-27-33-34,9 21 0,-23-24 22,15 29-39,-14 2-5,10 2-135,-30 30 157,40-5-11,3 28 0,7 7-51,18-3-5,5 44-6,5-54-156,7 11 100,-6-17 79,3 5 27,-12-21-156,-1-1 5,-7-12 174,-20-4 0,18-2 0,-13-2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0.9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33 27219,'0'-7'1053,"0"1"-1081,0 6-504,54-3-1428,-17 0 897,44-4 0,-52 4 0,-8-1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1.5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26670,'2'0'936,"0"0"-679,-2 0-246,2 27-543,7 9-61,-1 7-937,3-5 1530,-4-23 0,-4-7 0,-1-4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1.7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26861,'7'1'-546,"-4"-1"1,1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2.8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12 27018,'2'-6'823,"0"1"-706,-2 5-44,0 0-56,-14 47-23,10-25 6,-9 39-1383,13 1 487,0-38 896,0 25 0,0-48 0,0-1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2.2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0 110 25371,'8'68'-908,"-6"-47"-21,7 39 100,-8-59 829,1-1 868,0-1 336,0-5-3089,2-11 2411,4-14-458,23-52-40,-12 39-28,14-24 0,-22 59 275,7 25-236,-8 1-33,24 49 3122,-21-37-3128,20 22 0,-26-43 0,5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2.8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194 0 27068,'4'0'806,"-2"0"-660,-2 0-68,0 0-4984,-76 13 4587,52-7 853,-58 13-528,76-13 50,2 0 487,49-1-560,-25-2-28,52 14 51,-51-6 16,15 29-22,-29-25 3460,4 17-3388,-12-24 18,-30 6-56,12-7-34,-56 3 0,47-8-314,-23-7-201,42-5 515,3-13 0,7 11 0,2-4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3.1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0 27740,'-4'18'470,"4"-2"-470,5 27 0,5-6-5,2 0-6,1 1-29,1-2-60,2 0-3634,1 12 3376,-4-12 358,1 34 0,-9-48 0,-1 16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3.4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88 28238,'70'-19'-341,"9"-5"-286,-41 11-2790,9-4 3417,-22 9 0,-12 3 0,-5 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3.8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94 28014,'9'80'79,"-2"-16"-40,-8-64-28,-3-5 12,-10-20-23,4 4 5,-6-16 6,12 14 12,50-32-40,-27 34-213,38-22-5,-46 43 235,2-3 0,-9 2 0,0-2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4.2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0 27270,'4'0'744,"0"0"-805,-29 14 44,18-5 56,19 38-67,5-30-50,29 19-51,-23-18 118,-11-7 336,-28 23-314,0-25-582,-45 13 571,41-20 0,-10-1 0,29-1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6.9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14 510 23399,'-7'5'2291,"1"0"-1910,6-5 252,0 0-499,1 0 12,1-2 61,2-3-179,-1-1-28,4-3 6,-1 0 27,16-16-33,-5 6 17,22-22-17,-15 18 0,39-30 0,-30 28 22,21-7 1,3 1 61,-9 7-48,8-1 1,-1 1-37,-6 2 0,24-9 0,3 0 5,-7 8-5,11-3 0,-2 4 23,-17 15 44,4 5 0,2 0-11,5 1 20,3 3 1,17 0 0,-13 2-75,-28-1 1,1 2-1136,24 2 1,12 1 0,-14 2 1115,15 9-319,-4 2 1,17 6-1,-11-3 336,-28-8 0,2 3-19,13 4 1,17 6 0,-1 2 0,-16-4-2,-14 1 1,-6-1-345,28 11 0,-6 0 364,-8 8 5,-14-14 1,-1-3-6,11 2 1261,11 0 0,2-4-1250,-2-16 0,-2 2 1250,-35-13-1261,-34-3-11,1-6-17,-1 0 880,13-15-936,-9 13 123,9-11 17,-15 17 56,0-2-107,-6 7 40,0-1-45,0 0 241,0 1-179,4-1-51,-2 2 6,4 0-1,-2 1-16,0-1 0,1 2 0,3-2-89,35 7 50,-17-5 22,25 3 17,-26-4 229,73 4-150,-46-3-37,25 1 0,2 2-42,-18 4 0,15-2 5,-48 0 51,-22-6-28,-3-2-5,1 1-12,-4-1-582,2 0-129,-5 0 700,-3 0 0,2 0 0,-2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47.4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 63 28345,'-23'-44'28,"15"25"-28,18 43 0,10 11 0,-3-10-17,9 3 23,27 8-6,-17-11 0,17 6 0,-39-22 0,-3 1 11,-9-7-6,-1-1 46,-37 19-51,15-11-67,-53 29-781,28-14 0,6-2 0,14-8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1.5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1 172 27152,'1'-5'644,"0"2"-543,14-13-12,-5 6-21,14-15-18,-10 9 40,16-14-74,-9 11-3424,37-13 3357,-35 23 40,20 2 5,-32 14 6,-7 39 0,-9-21 12,-28 43-12,18-50 16,-13 10-16,25-25 3409,20-4-3409,-1-2-56,29-1 39,-20 2-16,16 34 16,-28-16 62,-20 62-34,-10-50 39,-33 32-10,20-44 83,-38 5-101,38-14 51,-31-21-73,47 4 0,-6-16-11,18 21-812,-3 2-2880,0 3 3703,-2 3 0,3-2 0,2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2.2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201 1 25517,'-25'15'2766,"14"-7"-2743,-17 14-7,19-11-10,-3 14-6,0-2 0,-3 15 0,-3 20 0,3-11-3,1 12 0,0 0-8,3-7-22,-5 41 10,16-70-150,55-7 156,-26-19-6,57-19 29,-54 0 235,10-29-196,-30 30-6,-17-16-39,-8 31-11,-45 23-12,33-5-83,-26 25-29,39-24-713,4 3 0,2-12 0,4-2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3.0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 28160,'4'-1'-4117,"0"1"4117,0 1 0,-2 0 0,0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8:22.7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59 17 27152,'1'-3'1086,"0"1"-962,-1 2-102,0 0 0,-4 0-22,-24 91-28,18-53-39,4 29 0,12-4 56,29-39 39,30 5-17,-14-38 0,-3-9 6,-18-4 61,10-39-55,-21 24 27,-7-57-55,-25 64 5,-34-16 0,11 39-185,-56 38 22,50-14-685,-36 39 0,73-53 0,-1 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53.4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 25937,'3'-3'1641,"-1"0"-1412,-2 3 197,0 0-421,0 2-5,0 1 0,0 7 0,0 2 0,0 7 0,0 3 0,0 24 0,5 12 0,-1 2 6,11 32-6,-7-54 0,2 30 0,-8-50 0,-1 1-6,0-11-5,2-1 11,-1-3-5,1 3 5,-2-6-34,-1 0-324,1-10-303,2-4-8284,1-9 8945,1-2 0,-2 12 0,-2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53.9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28255,'5'5'6,"2"2"-6,1 2 0,7 8 0,-2-3 0,6 6 0,-5-5 0,-1-2 0,6 4 0,-11-8 11,4 0-11,-12-8-118,3-1 68,-3 0-3059,2 0 3109,-2-2 0,0-2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29:54.5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223 5 28115,'2'-3'79,"-1"2"-40,-1 1-34,-2 0 7,-1 0 10,-14 2-22,5 3 0,-17 10 0,11 1 0,-8 6 6,-15 23-6,20-22 0,-18 20 0,32-33-6,-1 1 12,7-7 10,0-2-16,1-2-61,0 0-701,0-8-1119,1-1 1881,0-8 0,1 9 0,-1 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09.9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336 25 27863,'3'0'263,"-1"0"-223,-1 0 105,-1 0-139,-4-3-6,-4-1-11,-43-8 5,21 7 0,-54 12 6,52 5-22,-34 33 5,41-20-11,-9 34 28,27-36-17,25 21 12,-2-33-589,43 5 169,-31-13-423,47-6 0,-64 6 0,18-4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0.6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160 57 25752,'4'-6'1770,"-2"2"-7235,-2 4 5829,-36 3 1112,10 5-1459,-27 7 843,29-1-894,3 16 12,15-13-96,10 24 3471,9-26-3549,50 7 190,-29-19 124,47-24-6,-60 9 151,11-38-246,-29 32-12,-11-32-5,1 31-179,-30-14-6,17 24 185,-39 6 0,43 5 0,-15 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1.4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25 27897,'-4'37'-107,"7"9"1,1-27-40,4 8-537,-1-13 661,-3-7 22,-1 0-6,-3-6 96,0-1 145,0-3-151,0-4 207,0-13-168,0 1-5,1-9-28,1 7 33,8-15-123,-2 18-11,7-7-101,2 21 72,-3 3-66,14 18 106,-14-6-118,13 28-10,-20-24-74,5 14 90,-11-21 291,-1 3-56,0-7 230,14-19-274,16-17-74,-1 0-5,5-3-78,-13 24 67,-9 6-51,11 30 40,-14-8-589,6 38 180,-11-35-417,-2 11 0,-1-27 0,-1 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2.3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1 26346,'-7'0'901,"2"0"-766,5 0-57,0 0 0,6 64-111,-4-38 66,5 40 57,-6-55-62,-1-11 95,0 0-28,0-4 23,13-39-101,-4 19 5,21-38-67,-8 46-5,1-1 22,-3 23-56,11 34 17,-15-17-34,13 25 34,-24-35-12,-3 2 354,-7-10-180,2-2-56,-2-8-50,7-14-23,6 0-61,31-36 84,-14 33-51,44-5 68,-46 36-6,32 45 0,-41-27-325,10 28 146,-19-45 179,-5 1 0,1-11 0,-2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2.89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128 89 26934,'-2'0'638,"0"0"-201,2 0-420,28 5-12,-11-3 1,24 3 16,7-21-5,-26 8-3381,17-21 3386,-35 19 40,-7-11-56,-3 15-6,-43-4 5,19 9-5,-30 4 11,-6 26-11,31-9 0,-23 21-11,43-18-39,15 39 50,11-34 3330,70 27-4338,-6-57-4503,17-1 5511,-34-14 0,-45 8 0,-4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3.4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39 25825,'-3'4'1747,"1"-1"-1579,2-3-17,0 0-128,15 37-18,-2-13-72,5 22 56,-9-28 11,-8-13 0,-1-4-6,0-1 185,-10-23-33,5-7-112,-5-7-18,26-11-21,0 34 5,18-8 0,-5 20-185,44 8 123,-38-3-1276,32 6 1338,-51-7 0,-4 0 0,-5-2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3.6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91 27662,'-12'67'5,"3"-14"342,9-30-279,0-17-40,1-5-6,2-10-11,2-6 12,15-26-23,-4 13-23,25-44 12,-24 47 5,11-15-5,-19 34 6,13 2 16,-10 6 6,26 19-3393,-24-2 3376,9 11 6,-16-10-51,-6 28 6,1-22-157,-6 33 118,3-44-9753,-3 6 9227,3-18 1,1 0 0,0-3-1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3.8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248 8 25701,'2'-3'1523,"-28"-1"-1518,-25 12-16,3-2 464,-7 10-543,20 38 90,20-31 23,-5 30 159,29-43-159,8-3 61,7-3-90,8-3 150,6-1-961,25-9-4550,11-11 5367,-7-1 0,-36 9 0,-35 14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4.0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 27141,'-11'25'1114,"2"-1"-1114,9-5-2710,56 23 2710,-36-25 0,38 14 0,-52-31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4.2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28188,'19'62'0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4.8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242 0 26738,'-1'0'1579,"-6"0"-1574,-35 9-10,13-4-23,-20 10-6148,-5 29 6143,33-26 1442,-18 24-1241,60-37 736,-7-2-826,29-10-11,-12-6 34,8-7 3297,-16 7-3409,-6 4 22,-12 13 17,11 13-17,-4-4-5,34 13-40,-23-20-554,47 4 73,-41-13 515,24-12 0,-40 7 0,1-6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5.2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9 136 26110,'-5'-10'1473,"2"-3"-1282,3-1 296,3-21-459,-2 16 0,3-10-17,-4 24 6,0 0-6,0 2 17,0 1-39,0 1 11,8 31 0,-2-5 0,6 28-642,-9 38 1,-4 4 641,0-21 0,1 17 0,-3-14 0,0-63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7.1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338 18 25959,'5'-3'1753,"-1"0"-1501,-4 3 162,0 0-402,-1-4-12,-9 2 0,-21-2 0,-2 3-6,-15 1-11,-6 2 12,16 4-203,-32 35 91,46-14 16,-10 33 101,31-36 157,42 5-135,-15-21-8,27-21 0,2-9-14,-14 1 28,35-42-5,-59 41 38,-1-7-61,-9 19-11,-1 11 22,-2 11-44,8 31-23,0-18 56,56 19 0,-46-33 0,37 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7.7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427 16 26973,'2'-4'1064,"0"1"-991,-2 3 22,0 0-56,-73-5-39,37 4 6,-58-1-12,31 11-5,27-2-185,-15 9 190,43-10 6,11 3 11,14-6-3403,7 2 3364,5-1-11,0 2-280,19 20 274,-26-1 174,3 15 45,-64-8-163,12-14 33,-23-10 1,0-5-45,21-4 3079,-35-7-3874,61 2 795,-2-3 0,5 7 0,0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8.1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6 27690,'-1'-3'672,"0"0"-650,1 3-28,0 0 12,0 64-12,0-31-10,0 52-12,2-48 11,0 2-56,2-3-56,0-1-7757,7 26 7886,-6-34 0,4 15 0,-8-40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8.6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 20639,'59'-7'1714,"-9"5"83,16 9-1797,-23 6-5,-15 2 917,4 27-1069,-18-19 742,-22 29-574,-13-37 6,-25 5-1380,-7-16 1374,11-2 294,-21-1-1280,36-18-2430,10 6 3405,22-13 0,5 17 0,-1 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9.0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0 152 26082,'2'1'1496,"0"0"-1194,-2-1-179,128-37-67,-93 23-275,36-7 1,-13-1 257,-55 12 151,-3-4-162,-12 1-3301,-9-1 3268,-17 6-40,-34 44 17,31-6 257,-10 25-296,55-7 11,9-28-512,69 11 1,-71-26 0,37-3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4.4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162 49 25603,'5'-12'672,"-2"2"276,-3 10-853,2-12 259,-2 9-354,2-9 159,-2 12-153,-30 0 485,14 0-648,-53 49 152,63-29 10,-3 31-5,35-44 0,7-9 0,-13-6 17,-7 1 78,10-24-84,-15 17 40,7-17-74,-12 24 23,0 5 12,-3 11 4,0 49-10,1-23-6,0 36-6,1-35-72,0 54 78,-4-46 22,-25 48-16,-5-71-6,-10 2 0,8-14 22,7-5-22,13-1 0,-1-28 0,15 18 0,0-20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9.4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187 10 27046,'0'-6'1114,"0"2"-1030,0 4-6,0 0-66,-31 0-7,13 0-5,-35 4-11,6 17-67,9 30-79,103 1 78,-31-4-503,39-33 0,5-17 582,-27-15 0,0 4 0,-29-2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19.8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 28328,'-1'2'-14,"1"54"0,2 19-25,3-14 13,-3 16 1,3 3-1285,19 4 464,-16-45-1069,10 26 1915,-18-57 0,0-4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20.0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36 27174,'89'-3'-176,"1"0"0,0 0 1,-8 1-1,-2-1 0,-22-1-9655,-27-3 8051,-9 2 1,-10 2 0,-6 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20.7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362 3 24671,'5'0'3142,"-2"0"-2773,-41-1-363,1 1-6,-20-1 0,14 1-34,14 0-61,-14 0-190,-6 5-326,11 5 712,17 0-23,28 3-27,14-6 106,43 24-135,-31-14 40,47 42-18,-61-37 29,8 13 11,-24-23 140,-12 0-201,-1-5-12,-9 4 6,0-7-1,-13-1-16,7-1-117,-27-1-74,27-1-657,-28-5 0,44 7 0,-7-3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2.4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14 26094,'0'-7'1013,"0"1"-565,0 6-285,0 0-63,2 24-4,1 14-80,1 12 7,-2 27-23,-2-40-168,0 23-135,-3-44 303,-2 4 0,0-17 0,1-1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2.7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6 27258,'-1'-3'320,"0"0"-444,1 3 124,4 11 0,-3-8 0,4 9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3.1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1 162 26642,'2'55'1305,"3"-12"-1394,10-49 61,-4-3-73,14-37 101,-13 15 11,7-25 179,3 3-173,-11 30-17,7-13 95,12 116-95,-16-46 0,4 12 0,-1 2-218,-3-12-146,-6-17 364,2 3 0,-8-19 0,-1-1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3.4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4 27370,'-9'-2'717,"2"0"-633,0 51-347,13 24 0,2 9-1254,-8-28 0,0 0 1080,8 34 1,2-10 436,-6-36 0,-2-22 0,-2-7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3.6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27986,'73'24'174,"21"-5"-824,-13-18-1181,-3-5 1831,-13-5 0,-55 8 0,-13 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4.12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8 175 27662,'55'4'-356,"0"0"0,41-8 295,-39-6 38,-19-18 287,-28 8 111,-11-16 207,-49-1-509,20 13-28,-32 0-1,20 61 1,5 11-45,7-15-3,-8 16 1,9 1-49,31-13-117,36-13-218,2 0-1613,26-16 1999,-17-9 0,-21 0 0,-9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5.8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189 22 24116,'0'-8'3422,"0"2"-3035,0 6-342,0 0-17,-10-3-6,-3 2-11,-4-3-11,0 7 6,4 2-6,-2 3-90,-14 20 85,16-14-68,-10 19 84,25-25 6,14 8 16,1-9 1,44 9-45,-33-9-6,22 4-28,-36 16 62,-7-10 45,-1 23-29,-10-24 102,-19 16-107,5-19 28,-46 12-34,37-19 6,-23 2-6,31-7 40,1-1-62,9-3-190,1-5-90,8 3 280,3-3 0,-5 8 0,1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4.5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1 127 28059,'39'83'-403,"-24"-41"319,22 8 67,-34-49 56,-2 0 68,-1-6 38,-2-2 236,-6-63-398,8 33 17,0-43-285,42 30 38,-17 28-156,22-10-498,-29 33 901,-1 9 0,-8-6 0,-1 6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4.9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0 159 27096,'4'8'885,"0"-1"-661,-4-7-219,17 39-5,-13-28-44,14 31 49,-18-40-3335,-5-5 3363,3-5-27,6-37 0,9-9-454,15 6 280,-14-5 0,2 8-650,9 33 818,-20 25 0,-4-10 0,1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5.4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52 27225,'0'9'750,"0"-2"-537,0-7-196,31 71-6,-5-46-11,18 49 22,-9-67 79,21-67-84,-26 34 17,20-56-1,-41 49-22,-2 7-16,-4 8-1,-1 40 6,-2-5-67,2 50 0,-2-42-135,1 21-688,-1-37 890,1-1 0,-1-3 0,1-2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5.8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20147,'0'45'12,"0"1"1245,1 14 0,0 3-1274,0 0-67,0 12 0,0-5-28,0-35 1421,-1 11-1483,0-38 388,0-16 1,0 5 0,0-10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6.2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80 20 27734,'3'-11'616,"0"2"-582,65 12-56,-31 13 5,44-1-146,-51 46 175,-27-36-12,-31 30 0,-4-47 0,-28-4 0,-2-4 0,23-1 0,-45-6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6.5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28042,'0'-3'320,"0"1"-320,0 11 0,6 60 0,0-11-188,4 35 0,0 3-198,-2-16-465,-9 18 1,6-27 0,2-70 0,-5 9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6.95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28 27975,'-6'-4'308,"56"1"-341,1 3-1679,32 1 1707,-10-3 5,-35-1 536,4-3-536,-23 1-2810,-7 1 2816,-5 2-6,0 4 39,3 30 324,7 47-1942,-6-27 1579,1 17 0,-12-66 0,0-3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7.1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 27998,'0'-4'-8872,"21"33"8872,-9-17 0,11 20 0,-17-27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7.5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24 28110,'-3'54'-76,"-1"1"0,1 23 93,20-58 196,32-40-179,-27 7-1,29-63-44,-57 45 11,3-27 0,-44 40-45,20 12-128,-16-2-4504,24 7 4677,2 1 0,7 0 0,2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8.0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27180,'10'8'1098,"-2"-2"-1093,-8-6 1,16 36-17,-12-13-73,12 40 84,-15-44 0,-1 4 11,0-23 28,3 0 34,56-48-40,-21 18-27,32-27-6,-22 47 6,-26 19-1,32 48-5,-33-21-117,26 43-23,-35-55-708,-2 15 0,-3-37 0,-5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6.2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19 27410,'0'-9'722,"0"1"-655,0 8-39,0 0-11,-3-1 2,1 56 1,4 26-53,-2-15-175,0 32 1,0-3-291,3-45 33,-3 0-605,0-46 1070,-4-8 0,5 7 0,-2-2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9.1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7 27684,'-1'-4'504,"0"2"-6142,1 2 5705,8 70-106,-6-21 1291,5 50-1252,-18-44 0,7-29 0,-7-8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9.3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 28317,'2'-1'-1087,"-1"5"1087,-1 3 0,0 0 0,0-2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9.79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60 27942,'-8'95'44,"2"-19"-44,6-73 0,0-2 34,0-1 56,17-34-85,0-3-8,13-7 1,4 1-26,-5 3 28,22 4 0,-39 48 50,11 35-44,-10-17-1,8 21-10,-14-33 5,5 21 0,-8-28 0,3 13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0.4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285 3 27768,'-74'-2'476,"18"2"-470,15 0-6,18 0-23,-1 4 12,13-2-6,0 1 17,18-1 23,4 1-12,76 29-22,-47-14-29,12 15 1,-6 2 39,-29-13 39,-37 25-39,-5-40 12,-53 3-12,35-10-6,-29-5-5,43 2-837,24-17 0,-20 27 0,17-8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0.9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1 222 27342,'5'0'678,"0"0"-516,41 0-89,32-25-67,-11 14-299,3-21 271,-64 21 89,-3-16-45,-48-19-16,21 14 5,-38-5 34,8 55-45,28 1 5,-14 19-5,34-6-17,19 33 17,-1-30-128,50 26-91,-26-50 219,37-9 0,-52-5 0,4-7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1.3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87 27382,'-5'0'845,"4"40"-839,5-20-6,5 38-23,-2-36 18,-2-3 16,-3-11-11,-2-6 17,0-10 39,14-36 0,3-8-56,-3 12-45,8-15 0,1 8-173,-9 37-630,7 25 0,-20-23 0,0 14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1.8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27746,'0'16'526,"7"6"-526,0 8 0,4-1 0,-5-9-84,11 13 106,-6-19-16,9 7-6,-10-23 11,15-17-5,-8 3-6,11-13 78,30-21-78,-33 36 0,29-16 6,-32 69-6,-6-10 0,8 20-34,-7-12-11,-5-11 6,0 3-381,-7-14-106,-3-7 526,-2-2 0,0-6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2.10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0 28042,'-4'0'140,"1"0"-140,3 0 0,21 15 0,6 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2.4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174 0 27208,'-49'12'1215,"33"0"-1232,-56 15 6,58-7 6,-3 8-1,11-8-151,53 30-196,-12-32 353,13 4 0,0-5 0,-14-17 0,6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2.9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30 190 26620,'7'-11'1422,"-1"3"-1332,-6 8-23,0 0-16,20 0-1,-1 0-39,12-1-5,-7-3 27,6-16-33,-15 6 79,3-45-79,-22 38-6,-41-26 1,20 42-1,-42 25 6,46-2 0,-8 23-6,23-4 6,4-8 0,7 8-28,13-3 17,0-10-84,55 8-135,-32-21 230,43-14 0,-59 0 0,1-10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6.1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54 27415,'-6'-2'605,"63"-5"-639,-29 3-33,49-3-90,-42 2-4212,-12 2 4291,3-1 148,-9-3-4058,-7 3 3988,0-3 0,-7 5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6.7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48 27494,'6'-10'750,"0"1"-582,-6 9-179,0 0 11,7-9-56,33 0 45,-15-1-6,46 30 11,-52-7 1,7 69 16,-56-46-11,-19 30 0,-3-47-17,-7-10-11,43-12-820,-3-18 0,19 22 0,0-8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4.5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99 27746,'-1'-10'453,"-1"-11"-6063,2 13 5661,-1-11 1386,0 7-1381,0-2 809,0 7-882,-3-1 11,3 9 6,-2 8 3392,3 9-3409,12 41 1,6 12-7,2 9 9,3 0 0,2 2-17,-5-28 1,1-3-99,4 10 0,-2-2 23,12 26 106,-6-3 0,-26-71 0,-2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5.7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 28266,'-1'32'62,"0"2"-56,1-2-6,0 1 0,0 0 0,1 7-12,2-11-116,11 22 122,-4-34 40,34-3-29,-21-26 1,19-12-6,-23 1 45,9-34-23,-16 30-16,6-22-6,-18 62 0,-2 1-6,0 23-100,2 19-29,6-21-713,26 27 0,-27-48 0,15 4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6.1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26782,'0'-13'1087,"0"3"-964,0 10-67,0 0 101,0 14-129,0 4-23,0 17 1,0 4-6,0 6 6,1 3-239,7 33 1,0 2 13,-3-19-285,6 16 0,-6-13-5629,-10-56 6133,-2-1 0,1-8 0,1-2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6.5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0 28216,'72'19'-26,"1"-1"0,-5-3 0,-18 3-2,-38 2-6,-5 0 0,-4-2 34,-2-1 51,-10 2-18,-59 3-693,-11-8-40,-4-5-9131,29-14 9566,51-3 1,3 3 0,0 1-1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7.1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248 57 28143,'-45'-10'17,"14"2"-17,-13 7 0,18 2-431,-28 50 358,32-28 45,-3 42-22,54-48 55,4-2 23,9-10 23,-14-5 77,6-13 147,-8-18-219,-5 0-17,-10-11 73,-11 0-84,0 20-34,0-10 1,0 31 5,0 11 17,9 59-17,-1-18 0,7 41-23,2-3-5,-10-35-106,4 37 55,-10-58-604,-39 31 370,14-43-194,-23-1 0,-4-10 507,8-28 0,-3 28 0,49-5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7.7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1 121 27533,'6'12'308,"-2"-2"-308,4 31 11,-2-12 6,0 20 50,-3-29 118,1 6-174,-4-36-11,0-9 17,0-3-12,0-4 35,0-64-12,1 51-12,1-45-16,0 75-16,1 2-1,2 6 17,7 2-387,44 16 387,25-7 0,-65 5 0,-15-13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8.2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195 0 26564,'4'1'1663,"0"0"-1629,-4-1-6,-46 4-34,24 4-218,-23 18 0,2 4 219,22-9 33,-5 32 0,40-51 184,30-19 1,4-7-179,-12 0-29,43-29-21,-72 39 4,-5 8 18,-1 38 0,5 2-18,7 23-27,10-13-700,33-16 739,1-18 0,-8-5 0,-17-9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8.8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257 455 27566,'-5'0'824,"0"0"-819,5-3-5,0 1 0,0-2 0,0 2 0,0 0-5,-63-17 5,37 13-17,-26 14 0,2 8 11,28 7-50,-12 54 56,41-52 34,42 13-34,-11-36-20,15-21 1,0-9 2,-10-5-3,-6 0 1,-2-7-18,-17-7 1,-7-3 55,-3-3 1,-2-2-1,4 1 1,-3 0 25,-8-30-6,-2 55-27,-1 11-24,0 9 12,1 63 6,2-10-12,6 37 1,1 5-40,-1-13-634,4 12 1,-1-7 0,-4-46-1,1 23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9.3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1 172 27695,'72'-9'23,"-11"-2"-23,-39-3 302,10-29-224,-18 21-50,7-19 34,-21 30-40,0 3-10,-2 1 4,-47 2-21,12 30 5,-23-7-51,25 58 1,27-43-56,-2 22-51,17-38-722,17-1-2325,1-7 3204,10-2 0,-30-6 0,-7-1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49.9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12 27421,'12'-2'890,"-3"0"-6545,-9 2 5655,3-3 1409,-3 2-1409,-25-3 860,6 4-866,-51 7 1,42-3-51,-15 9 22,37-6 3381,5 6-3347,8-4-207,45 33 134,-29-23 34,28 39 50,-47-37 213,-12 25-168,0-30 23,-40 14-399,18-26-682,-17 2 1002,26-11 0,14 2 0,2-2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7.4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27 142 27589,'15'2'397,"39"-14"-441,-28 5 44,27-11 11,-40 9 129,-2-20-90,-5 16 40,-24-24-85,6 31 18,-25-7-12,21 14 0,-26 41-5,23-20-6,-16 35-11,23-11-6,5-10 11,0 5 6,11-20-117,36-11-40,-14-5 157,63-20 0,-65 11 0,23-14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0.8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16 26553,'1'-9'1181,"0"2"-861,0 14-253,1 8-4235,9 62 4174,-3-18 42,-2-8 0,1 2-71,0 11-95,-2-12 1,-2-1-17,1 7-29,0 22-72,-4-57-90,0-6 2684,0-7-3295,0-5-8895,0-2 7631,0-9 1,0 4 0,0-4-1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1.2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8 26844,'0'-5'1249,"51"3"-1311,-13 13-984,37 9 951,-39 5 339,-12 5-289,-14 8 174,-5-8-40,-31 38-66,7-40-12,-27 14-2926,16-36 2915,-3-4 40,-21-1-40,25-5 0,12-20 0,18 15 0,19-15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1.6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91 16 26950,'-9'-3'465,"1"0"-420,8 3-235,-21 80-169,26-53-16,-13 59-79,32-75-50,26-14 2352,-27-23-1635,14-1-22,-54-47-191,2 43-118,-53-21-201,41 52-1692,-23 20 2011,45 3 0,3-6 0,2-19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2.1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115 7 27152,'-20'-3'1008,"9"1"-1008,-19 1 0,15 1-241,-3 14 45,9-5-285,-3 19 363,21-11 62,4 3-129,81 12-3207,-60-16 3347,48 20 342,-87-18-129,-13-1-56,-17-3-17,-13-9-55,8-4-432,-3-1 392,36-3 0,-13 6 0,18-3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2.6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102 0 28188,'-38'0'-437,"4"2"376,23 7 16,2-1-90,4-2-161,2-1 178,2-2-39,35 7-246,4 2 123,35 17 246,-30-10 482,-3 21-162,-31-25 268,-14 16-509,-9-22 39,-28 5 34,10-8-107,-38 5-168,46-8-145,-16 3 302,55-13 0,-27 12 0,9-3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2.9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27505,'3'0'375,"0"0"-319,-3 0-11,0 0-560,14 109 55,-7-75 23,1 28 1,2-7 436,-3-45 0,-2-4 0,-2-2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3.1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27477,'0'33'0,"0"-6"0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4.1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 20 26698,'4'-10'1048,"-1"1"-970,-3 9 12,0 0-51,2 27-17,0-2-16,4 51-6,-2-22-252,-1 20 0,-1 1 157,0-16 61,-1 1 0,-1-9 208,0-36 380,3-22-554,4-5-50,18-30 22,-3 16-45,48-27 62,-38 35-17,49 34 56,-61 7-34,15 43 6,-32-42 129,-26 11-129,1-25-65,-29-4 1,-8-6 76,-21-21-164,-17 3-116,51-11 268,45 5 0,2 11 0,3-4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4.4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12 26396,'0'-6'963,"0"1"-767,0 5 179,0 0-319,-11 58-16,7-24-24,-8 50-1736,16 11 1,3-3 1441,-5-25 0,5 24 0,-2-20 0,-5-66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4.9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1 185 25914,'13'1'-1081,"-3"0"1473,36 2 729,2-9-920,18 2 1,-18-12 5,-30 2 39,-4-2 410,-6-28-589,-7 23 0,-6-21 34,-20 28-68,-3 6-27,-5 3 5,3 14 6,9 5 22,-7 19-22,8-4 0,-4 47-23,16-42 45,48 41-39,-8-59-280,27-3 0,5-5-1052,-5-11 1225,32-4 1,-67 1-1,-9 1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7.97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60 133 27466,'-2'2'347,"0"-2"-330,2 0 22,35-7-39,-12-3 140,30-22-101,-34 16 146,-7-21-174,-17 27 0,-3-7 6,-4 12 5,-38 18-22,26 0 17,-37 36-17,47-21-11,-7 50 0,18-53-23,25 25-5,-1-46-420,36 1-353,-19-10 812,25-6 0,-36 3 0,2-1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6.4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59 27068,'1'-2'448,"0"1"73,-1 1-504,0 56-17,0-27-20,8 21 0,2 1-64,1-16-128,41 20 251,-32-49 224,32-37-224,-39 3-5,11-47 11,-20 50-68,4-8 46,-7 39-12,15 52-34,-6-22-10,12 32-6,6-46 134,4-23-67,1-4-6,-5-23-5,-5-30-23,-8 16-16,4-25-135,-11 15 0,-3 16-1836,-6-3-7838,-7 31 8863,-4 10 1,3 5-1,3 1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7.0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14 26749,'-2'-8'1394,"1"2"-1315,1 6-68,0 0 6,1 16-12,2-3-5,1 15 0,0-6-28,0 10-28,-1-7-862,0 17-1401,-2-24 2319,-1 4 0,0-19 0,0-2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7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0 27762,'-5'0'17,"1"0"-134,4 0-455,5 3 572,7 2 0,-15-6 0,0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7.6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28143,'0'17'39,"0"44"-39,0-13 0,0 34 0,0-30-4257,0-3 4229,0-4-33,0-5-1399,1-7 1376,1-7-1439,5-1 1523,-3-14 0,3 1 0,-7-13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8.1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27320,'3'0'829,"10"68"-818,-7-31-11,3 17 0,0 8-53,-1 1 0,0-4-3,1 13-12,2 26 74,-11-85-6,2-12 22,2-7-10,29-59-12,-12 25 0,24-43-23,-29 59 46,12 38-18,-17 8-44,8 61-56,-13-45-577,7 29-616,-7-48 1288,4 1 0,-7-18 0,0-2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8.6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50 154 27286,'2'-2'527,"-1"1"-387,-1 1-140,3 25-4246,2 0 4246,2 13-1555,29-5 1555,-18-23 90,38-39-40,-40-4 34,4-57-78,-26 49-6,-10-12 2268,-15 34-2290,-17 7 5,11 7 3331,-4 13-3505,27 12-657,3 45 0,5-50 0,3 24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9.14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59 27398,'3'-2'398,"-1"0"-146,-2 2-190,0 0 5,7 45-67,-3-23 5,8 42-27,1-36 72,50-36-50,-31 2 8,11-29 1,-3-9 30,-18 4 1,6-15-18,-22 36-22,-6 14-6,1 4 1,0 12-1,1 5-285,23 66 291,12-33 0,-6 23 0,-2-53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9.4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47 7 27930,'-15'-6'107,"-6"57"-1307,19-15 1211,-6 50 376,8-35-687,10 1 1,2 1-155,-1 3-192,15 35 646,-19-56 0,-5-35 0,-2-5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0:59.7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 24141,'0'-7'1383,"47"14"-180,-23 0-1503,40 2 1,5-3-793,-25-7 1092,50-3 0,-82-1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00.3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34 27079,'-7'1'958,"2"-1"-796,5 0-44,0 0-157,2 0 16,7 0-218,61-2-856,-15-5 1097,44-4 0,-62 3 0,-11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8.7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258 285 28110,'-33'-7'95,"2"2"-56,-1 11-28,9 0-11,-14 6-17,-11 43 6,30-31 0,-18 41 11,42-53 78,38 1-78,-19-17 12,36-15-12,-38-1-23,34-56 23,-29 34-3,3-23 1,-3-1 2,-14 17 33,6-43-5,-19 69-11,-2 14-17,0 24-3,1 34 0,-1 7-13,0 3-57,1 4 0,0-2-89,0-22-1345,6 16-4475,-2-36 5982,5 2 0,-7-18 0,1-3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14.0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 27902,'4'4'415,"-2"-1"-376,-2-3-11,0 0-45,3 4 23,-2 5-1,2 8 18,-3 51-23,-4-31 0,-2 36 0,1-52-6,16-5 6,21-22-17,47-20 17,6-12 0,30-17 0,-14 6 0,-57 29 0,-89 45 0,0 0 0,71-32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28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1 448 25556,'4'-7'1109,"-1"2"274,9-10-1226,-10 11-118,10-11-17,-12 14 23,0 0-39,0-1 5,0-10-11,0 5 0,0-10 0,0 12-6,3-9 1,-2 9-23,3-6 17,-4 10-57,1 0 57,-1 5 28,0 18-6,-1 3-5,-2 42-6,0-21-39,4 46 39,6-61 2,39-51 1,11-22-98,4-26-1419,-5 1 1,8-15 0,-8 9 1513,-17 18 0,-5 4 0,7-10 0,-6 8 0,-11 13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32.2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4 534 27617,'5'-4'565,"-1"0"-453,0 1-67,-2 0-22,1 1-12,-2 1-11,0 1-11,-1 14 16,-6 40 1,2-10-1,-6 23 1,6-33 5,11-18 0,22-19-11,38-35-14,-13 2 0,5-4-270,11-8 1,8-8-1106,-17 8 0,7-8 0,0-1 0,-8 5 1035,14-11 1,-4 2 0,-8 6 0,1-3 0,-17 14 0,-24 14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34.9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0 480 26855,'10'-18'1036,"-2"5"-985,-8 13 5,0 0-45,0-1-11,1 0 0,0 1-34,-1 20 45,0-3-5,0 32-6,1-20 6,0 9-1,0-14 6,1-12-11,5-1 31,26-39 0,11-20-34,-3 13 0,5-5-160,4-6 1,9-8 0,2-2 0,-6 6-258,20-14 1,-4 4 0,7-7 0,-10 9 0,-20 18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37.7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1 246 25791,'11'-1'1641,"-1"0"-1215,-10 1-309,6-4-50,-5 3 1,6-3-12,-6 4 0,0-1-56,0 1 5,-1 6 12,0 22-11,0 4-1,2 3 6,3-14-147,55-34 0,40-29 0,-9 2-884,-26 13 1,2-3 1019,7-1 0,14-6 0,-3 0 0,-19 7 0,12-10 0,-29 12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47.8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0 583 26351,'1'-4'924,"1"1"-750,-2 2-73,2 0 5,-2 1 0,2-1 197,-1-1-264,1 2 17,-1 4-45,1 5 6,-1 19-11,0-10 5,1 11-6,-1-18 18,7-2 5,3-8-58,38-33 0,27-29 0,-4 3-121,-5 7 0,3-4-72,-13 10 1,10-9-1,2-2 1,-4 3 0,-10 10-1,2-3 1,-7 6 0,2-3-1,1 1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49.6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1 386 26284,'5'-8'1193,"-1"2"-964,-4 6-83,0 0 84,5 0-202,-1-1-6,3 4 12,-3 7-12,-2 47-22,0-26 73,17 21-62,27-68-332,16-18 1,24-16-1,5-5 1,-13 7-104,-2-2 0,0-1 0,-2 4 0,12-6 0,-6 3 0,-23 13 0,-18 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52.5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3 791 26950,'-1'-1'230,"0"-1"-174,2 1 11,1-2-4240,5-1 4291,11-9 758,1 0-876,18-19 0,5-3 0,6-4-6,13-9 1,3-2-6,14-6 40,-14 19 0,21-9 0,9-4 0,-4 3 0,-14 8-29,6-2 0,1 2 0,-3 4 0,18-7 0,3-1 0,-10 7 0,-26 13 0,-5 13 0,24 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57.3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279 27 27566,'4'-5'600,"-2"1"-544,-1 0-23,0 2 12,0-1-45,0 2 17,-1 0 0,0 0-12,-40-3-5,17 3-11,-25 9 0,-3 9-23,7 23 6,-19 6 6,46 0-1,15-19 18,4-6-1,5 0-246,23 1-213,-1-7-383,25 11 0,-57-27 0,-3-2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58.0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134 52 28227,'-54'19'56,"8"5"-56,30 3 0,5 2-5,6-9 5,3-1-51,17 13 40,-1-17-73,45 8 0,-23-27-50,55-33 274,-57-7-68,14-8-32,-41 10-24,-35 7-16,7 16-369,-50-8-354,37 28 723,-19 4 0,40 2 0,4-1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5:29.5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25 27124,'2'-11'734,"-1"3"-606,-1 8-55,0 0-4268,-1-5 4206,-3 4 570,-47 3-581,27 3-33,-51 17 10,57-11-44,-14 18 39,27-19 3179,9 12-3106,7-15 491,38 12-542,-23-10-16,24 13 16,-35-9 45,3 25-11,-12-20 40,0 16-35,-7-26 57,-17 6-62,5-7 28,-44 4-51,33-9 12,-27 0-17,39-2-375,-17 0-1523,17 0 1898,-10 0 0,14 0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58.9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44 27449,'-2'-14'711,"1"2"-649,1 12-29,0 0-33,-2 24 0,4 3-11,1 12-196,12 14 162,-6-32 23,3 12 22,-11-29 106,-1 0-56,0-4-5,3-18-39,2 3-23,23-58 11,-12 39-134,29-29 124,-32 61-57,12 21 62,-19 10-185,2 34 168,-5-36 33,-1 17 146,-2-38-55,0-2-96,2-14-196,38-56 123,-17 27-6,9-2 1,-1 4 28,-11 20-141,5 51 197,-20-9-370,-2 65-611,-3-63 975,0 19 0,0-41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1:59.6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53 27426,'6'-12'745,"-1"3"-734,-5 9-335,4 86 217,-2-65 107,2 65 325,9-112-280,-5 8-6,9-24-11,-7 14-11,1-1 0,7-6-3404,-4 14 3382,9 2-7,4 55-10,-2 13-51,0 16-100,-15-15 156,-6-33 17,-4-8 78,10-35 3286,12-14-3369,4-11-1,7-3-28,3 13-16,-16 20-124,5 48 96,-21-2-1059,0 53-3142,-3-52 4279,3 8 0,-1-28 0,-1-3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0.1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24 180 26301,'-6'3'1361,"2"-1"-1154,4-2-123,17-2-459,58-39 419,-30 17 449,28-41-459,-67 45 5,-21-5-5,-14 21-1,-2 1 29,-39 46-96,36 5 23,-16 14-67,64-5 16,5-43-9769,69-20 9619,-48-8 1,24-11 0,-52 17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0.84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12 26749,'-10'2'1013,"3"0"-777,14 36-281,-3-20-50,6 30-174,-5-23 168,-2-10 101,0 2 45,-2-14 33,-1-1 85,-1-2 55,-5 1-140,2-1 62,-5-14-106,7 3-12,-2-33-22,9 19-5,31-26 5,-12 34-185,37-4 0,-39 23-588,15 11 465,-25-3-540,9 6 0,-19-12 0,4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1.2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190 18 26239,'4'-6'1607,"-1"0"-1366,-3 6-78,-1-4-158,-3 3 74,-46 2-74,24 4-5,-32 6 0,41 1-5,-1 9-12,8 13 0,0-6-17,8 2 29,40-16-96,-12-7-578,36-14 1,-10 4 0,-51 10-1,30-10 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1.5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9 27342,'0'-5'992,"0"2"-992,-3 48-34,4-16-33,-1 29 67,13-14 0,-8-32 0,5 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1.7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20 27695,'-5'-10'135,"17"4"1,-9 3 0,12 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2.4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243 6 24956,'2'0'3238,"0"0"-3177,-2 0-27,-2-2 11,-30 1-40,11-2-5,-24 6 6,21 1-6,0 3-28,-20 30-34,24-11 62,-13 14 0,31-24 34,27-11-29,-8-3 12,48-19-11,-38 6 27,28-28-21,-42 23-12,7-9-17,-16 19 17,-1 6 0,-2 9-84,16 32 5,-5-22-769,44 16 0,-49-32 0,17-3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2.8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6 27998,'-13'-6'403,"2"8"-403,22 98 0,-4-39-3,0-11 0,1-1-8,-1 2-628,-5 15 1,-1 1-4240,-1-8 4878,-1 4 0,-1-11 0,0-39 0,1-6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5.3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 26306,'-4'0'1277,"0"0"-997,0 49 0,71 23-302,-38-14 8,11-23 0,6-19 50,-5-52 1,-6-13 2,-5 17-23,3-18 1,-8 18 23,-23 46-40,-1 2-65,0 31 1,1 7-440,8-3-107,6 32-5998,5-65 6609,1-14 0,-10-3 0,-3-1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6:52.0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284 121 25735,'-5'9'1501,"1"-3"-1311,4-6 555,0 0-728,-2 0-11,2 0 5,-2 0 45,-26-60-56,15 45 0,-23-46-6,21 61 6,-1 5 0,0 1-5,-18 22 5,14-8 0,-13 16-12,7 20-10,13-18-6,-4 25-11,14-29-6,2-4 6,32 8 39,-12-21-4733,62-10 4733,-50-18 0,19-6 0,-42 10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5.6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1 27337,'-15'87'857,"8"-10"-863,1-19 0,1 0-27,5 19-51,0-39-5220,0 42 5012,0-40 614,0 31-322,-1-54 0,2-8 0,-1-10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5.9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 6 27275,'5'-3'706,"2"1"-622,2 1-34,2 1-139,66 44 19,-98 1 0,-4 4-59,64 17 129,-82-17 0,-11-15 0,35-33 0,-4-1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6.7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318 33 27550,'-81'-11'459,"10"3"-330,25 20-113,18-2-16,-11 12-67,23 14 11,8-14-353,38 19 247,-9-31-258,37-7 258,-34-11 162,19-35 280,-25 20 392,16-31-471,-25 38 57,1-6-247,-8 19-11,-1 12 0,-1 7-50,-5 71 33,1-36-23,-7 22 1,-3 0 28,1-24 8,-12 9 1,-3-4-15,7-28-39,-26 18 45,28-39-264,-22-12-302,24-7 577,-11-18 0,25 18 0,1-4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7.6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55 26760,'-13'-9'806,"2"2"-576,11 7 61,0 0-4520,3 49 4240,-2-25 849,1 39-860,-2-39-6,1 11-11,-1-17 17,1 4 34,-1-17-23,0-4 107,0-18 3313,0 2-3403,13-57-28,8 14-6,4-8-5,1 27-56,-5 31 17,-5 4-51,5 4-655,16 13-112,-10-6 868,17 10 0,-29-13 0,-3-3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8.1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18 27398,'3'0'712,"0"0"-494,-27 12-207,-2 5-11,-26 18-2900,14 1 0,3 0 2894,-1-2 1253,40 19-1342,42-65 243,19-25 0,2-6-86,-14 2-15,-10-7 1,-12 4-53,-28 32 864,-1 8-859,-7 39 0,0 0-39,-4 47 3403,5-44-3364,31 11 0,-20-40 0,23-8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8.7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259 396 26822,'10'0'1013,"-2"0"-783,-8 0 27,0 0-212,-36-9-28,15 7-6,-32-8-16,-18 37-1,37-9-3464,-27 58 3470,61-50-632,21 21 598,5-49-212,21-27 1,2-12 317,1-21-16,-7 12 0,-4-1 34,-10-18-28,-15 19 50,-5-2 0,-2 1 2945,-1 6-3068,2-21 935,-8 82-930,-3 37 1,0 10-17,0 4-1788,-3 21 0,0-4 1423,4-35 387,-4 26 0,6-64 0,0-3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9.2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22 168 28149,'0'2'-23,"12"-2"-117,8-5 6,21-11 134,-14 2 213,17-22-107,-27 17-22,3-10 23,-17 10-74,-2 5 12,-28-4-39,2 31-6,-16-2-6,2 38 0,8 9-10,7-11-7,6 2-10,16-31-387,38-1-2863,-9-9 3283,30-5 0,-34-4 0,-6-2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9.7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281 46 28401,'-61'21'-3,"-1"0"0,1-9-3,15 19 1,11 2-6,26-16 0,5-1-1,2-3-4,2-1-1,8-2-28,2-5-95,32-16 22,-13-4-4660,14-21 1,2-5 4777,-3-6 0,15-18 0,-41 44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9.9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1 28395,'-1'3'-3,"-6"63"1,2 25-26,0 1-1535,0 4 1,1-5 1382,8-29-429,11-30 0,-16-9 0,5-13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1.5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207 7 26340,'4'2'896,"-2"0"-683,-2-2 571,0 0-751,1-1-5,-1-1-5,-2-1-18,-11 1-5,-2 0 0,-7 2 0,2 6 12,-17 25-12,13-4 0,-20 39-6,26-28-106,0 51 106,23-53-783,69 18-219,-21-57 329,14-8 1,-21 5-1,-47 8 1,-7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6:52.5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25 25651,'0'-12'1815,"0"3"-1603,0 9-49,0 0 122,-1-2-240,1 2 0,-1-2-45,1 6 0,0 12 6,0 2-6,0 43-12,0-30-66,0 38 11,0-49-639,-5 17-134,2-28 840,-7 3 0,7-11 0,-2-1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2.0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72 51 25763,'1'-4'1837,"0"0"-1540,-1 4-17,0 0-4425,-24 37 4167,14-21 843,-18 30-926,17 27 55,12-44 23,24 39-17,2-65 0,49-38 0,-46 13 0,21-31 0,-31 10 0,-8 9 22,-3-40-22,-15 45 3045,-62 4-3045,23 48 0,-3-21 0,53-7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2.9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24 131 26822,'-13'-2'1159,"3"2"-1114,10 0 67,0 20-107,0-9-5,0 16-3403,0-12 3375,0-4-73,0 2 101,0-9 107,0-2-46,0-9 12,5-23-62,2 5 3381,32-54-3397,-18 48-18,36-17 6,-41 51 1,8 49 16,-21-20 5,-6 37 1,-1-49-1,-10 7 29,10-20-17,-5-6-12,12-15-5,36-56 0,-15 30-11,6-2 0,1 3 5,-13 22-27,8 27 33,-21 9-123,7 51-348,-5-41-285,2 13 756,-3-33 0,-4-7 0,0-1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3.7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24 197 28255,'-9'50'62,"0"-2"-62,6-8-5655,1 0 5655,2 2 781,0 23-792,0-27 940,0 14-929,0-33 0,0-10 0,0-10 0,0-11 3119,8-76-3119,0 31-20,13-38 0,3-3 26,-1 24 410,-1 7 0,-1 6-388,-6 32-17,-3 12-11,19 27 0,-14 3-17,21 45-78,-38-22-79,-2 12-111,-26-25-259,-3-10-497,-10 0 193,-15 0 0,40-9 0,0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4.1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67 27790,'3'0'521,"-2"31"-526,-1-5-29,0 18-100,6-12 117,0-19-6,14 1 23,-4-11 23,16-14 173,20-59-157,-3 4-39,-4-6 22,-23 61-16,-22 39-28,0 57-68,0-40-84,0 16-632,4-46 806,1-13 0,0-1 0,-2-1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4.4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 28294,'-2'76'43,"0"1"0,1 2 0,0-8-88,1-7 6,0-2-493,-6 4-531,-2-34 0,7-10 0,2-24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4.6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28311,'55'4'-61,"-4"-2"-259,-16 0-1253,0-2 510,4-3 0,-32 5 0,-11-1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5.1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1 215 28238,'79'-43'-116,"0"0"1,-2 5-1,-29 3 262,-59 11-85,0 8-5,-11 1 25,-20 42 1,-3 14-82,11-5-3,-10 31 0,12 0 9,37-31-6,13 22-51,8-55-161,9-7-858,1-4 222,2-5 0,-32 12 0,-10 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5.5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25 108 28306,'-13'94'28,"5"-36"-45,4-20 17,4-33 17,2-5 5,2-2-5,2-4 5,2-6 29,14-45-46,-8 22 0,12-18 1,2 0-11,-8 24-40,48-26-5,-34 54-757,42 4-1529,-30-2 2336,10 2 0,-50-3 0,-9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6.1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187 10 27712,'12'0'655,"-3"0"-588,5-4-61,-13 3-6,6-3 0,-46 4-6,17 0-10,-27 6-18,19 13-16,41 10 33,18 2 0,27-4 11,-5-12 1,-20 19 22,-22-12-6,2 9 22,-13-10-21,-5-11 16,-25 9-17,6-12 34,-54 2-40,47-12-10,-29-9-51,46-8 56,-2-16 0,12 18 0,0-4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7.7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67 28362,'39'-30'-23,"-25"21"1,17-18-1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6:52.9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20 27359,'72'-11'499,"-9"3"-466,-49 7-44,2 1-23,0 20-27,-7-7 38,-47 67 18,11-50-57,-31 33-520,25-53 218,19-7-1412,-5 0-2548,16-3 4324,-1-2 0,4 2 0,0-2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7.9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0 28009,'-15'0'-1971,"3"0"1971,12 0 0,0 0 0,0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8.17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20 26950,'-2'1'252,"0"0"-2016,2-1 1764,3-9 0,-3 6 0,3-6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8.3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28037,'0'0'0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8.5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27018,'0'0'0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8.7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16 27874,'-1'-9'0,"0"2"0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29.9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133 16 27404,'-4'-9'795,"1"2"-733,-17 92-62,8-2-14,-1-7 0,-3 8 14,-3 17 0,3-10 0,7-19 0,-11 23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0.8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79 25236,'0'-7'3058,"0"0"-3063,0 6 5,1-2 0,1 3-11,2-2 11,3-1-6,4-3 6,6 0-14,37-5 0,8 1-36,4 2 2,27-1 0,-1 4 43,-28 11-29,-7 25 1,-9 8 33,-32-7-28,-13 55-23,-34-65 6,-16 8-72,-36 0 106,34-12 5,-26 5-179,53-18 258,21-2 28,93-11-101,-44 6-1702,14-1 1,-4 5 1684,-26 16-2,-1 24 41,-18-8-39,-20 43 17,-4-48 118,-47 39-45,26-50 50,-63 11-84,52-25 73,-44 1-106,60-5 3351,-10-2-3407,33 0-793,0-20 0,3 26 0,0-10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1.4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 1 26743,'-4'0'1187,"1"0"-1086,3 0-106,-18 87-186,17-43 160,-7 7 1,3-2-38,16-17-3340,7-22 3408,-3-1 106,46-58 28,-19-3-61,17-21 0,-28 21 50,-22 27-100,-4 12 27,-5 13 3348,-6 15-3393,-13 60-16,11-36-291,-6 49-180,20-67 482,6 8 0,-4-24 0,2-1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2.0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269 18 20739,'0'-8'2537,"0"2"-1658,0 6 836,0 0-1122,2-3-100,-4 3 577,-58 5-1479,16 8 386,-20 0-201,63 6 0,25-13 12,49 3 133,-44-6 85,18 15 319,-47 7-247,-4 8-22,-7 3-17,0-9-11,-2-2-302,-33 20-45,14-26 50,-19 12-146,23-30 163,-4-4 252,13-3-848,10-38 0,-4 50 0,9-19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2.3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0 27645,'-4'3'526,"-10"72"-526,12-42-2872,-3 18 0,2 0 2670,6-18 554,4 19 0,-4-35 1,1 7-1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6:53.7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27 25886,'9'-9'1759,"-2"2"-1541,-7 7-95,0 0 68,0 4-152,-9 33-39,5-13 6,-6 26-18,7-14-184,1 8 51,1-9-163,35-2 201,-6-40-61,13-21 0,0-8 191,-6-6 75,-7-2 0,-5 3 75,-12 17 231,2-8-332,-7 21 74,0 2-112,-4 14 38,0 21-60,-1-5-1,3 45-11,-1-37-62,25 34 45,-11-47 1,18 6-18,-18-20-4066,44-21 4100,-32 6 0,25-9 0,-46 14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2.6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27662,'0'0'0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3.2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45 67 27001,'-1'9'302,"0"-3"-5957,1-6 5644,-3 51 11,3-28 669,-12 64-994,7-64-4392,-10 19 4717,11-37 879,0 2 1670,4-11 3231,14-24-5433,-5 5 40,13-27 1,4-2-354,-7 10 2,4-6 1,0 4-26,-13 28 45,8 3 6,-12 23 122,10 41-178,-9-19-191,4 50-11,-8-57-1926,0 19 2122,-2-35 0,0 1 0,-1-10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3.6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16 216 27158,'-9'9'526,"3"-2"-330,6-7-185,37-8-4346,-12 0 4273,30-9 815,-10-18-646,-17 0 262,-31-39-330,-7 43-2262,-43 7 2234,17 81 2091,7 38-2135,6-8-12,22-13-11,8-50-67,5-15 123,37-8 0,-65 4 0,16-4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4.2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234 24 22805,'1'-12'1204,"-4"7"638,-15-2-1831,-50 23-11,35-5 634,-40 36-679,69-20 168,36 18-352,1-28 38,24-3 1374,-33 26-1032,-81 4-134,36 3-51,-69-10-268,77-34 302,14-8 0,4 3 0,13-8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4.7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256 6 27807,'1'-3'443,"-1"1"-382,0 2-61,-45 9-5,27-1-1,-34 8-39,50 40 45,5-31 0,13 34-28,18-31-330,9 21 324,-10-13 34,-5 8 6,-27-31 218,-28 15-146,5-15 45,-58 16-123,40-21 0,-40 3 0,59-8 0,-6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5.9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12 27303,'0'-4'902,"0"0"-824,0 4-44,0 0-23,0-1-22,0 0-252,0-1-253,-1 6-4317,-3 2 4833,-1 4 0,1-4 0,1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6.2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28261,'2'4'-2744,"0"1"2744,-2 3 0,0-3 0,0-2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6.4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28278,'4'37'0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6.5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24956,'0'0'0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36.7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26794,'0'0'0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3.0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20 24956,'5'-10'2050,"0"1"-1775,-5 9 240,0 7-459,0-5 106,0 6-134,0-5-5,0 10-18,1-3-5,-1 38 0,1-26-11,-4 45-11,2-46-12,-1 15-50,2-26-4184,0 19 4268,-2-14 0,2 10 0,-2-20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0.9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27925,'-1'72'67,"4"-6"-61,4-28-6,2 1-23,-2 1-33,-1-2-145,-4 12-1031,-5 11 384,-14-16 0,23-13 0,-2-34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1.3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12 27342,'-3'-5'773,"0"0"-762,3 5-11,29-1-162,12 4 5,13-2-16,-2 7-264,-6 14 610,-23 22 18,-8-6-68,-54 15-129,6-37-50,-20 1-89,28-15 145,-7-28 0,17 19 0,-3-21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1.7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90 26088,'0'10'879,"0"-1"-784,0-9-128,8 60 33,-6-44 95,7 44 258,-9-58-275,0-4 23,0-4 173,5-37-268,16-15-563,16 19 0,4 3-670,0-7-8604,34 23 7888,-63 29 0,-11-8 0,-2-1 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2.2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139 51 27622,'-45'74'292,"9"-2"-365,40-45 73,4-2 39,16-12-39,-3-10 6,18-5 5,-18-6-11,6-6 179,-6-62-173,-16 41 27,-10-48-5,-21 61-89,-21 4 5,12 11-90,-3 13 146,2 40 0,20-28 0,-8 25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2.7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28216,'14'69'0,"-3"-10"-84,-4-29 67,-2-16 0,6 5-50,0-19-22,14-9 89,33-34 16,-16 13 29,18-23 17,-39 30 5,-4 4 28,-2 2-95,-8 9 0,11 50-61,-11-21-91,11 36-189,-8-41 341,4-3 0,-7-6 0,1-2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2.9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14 27656,'-4'-13'-9831,"2"15"7517,9 2 0,-4 9 1,3-11-1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3.3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1 26670,'6'0'992,"0"0"-724,-2 0-167,-3 0-17,3 0-11,-4 0 11,-41-1-73,19 1 0,-58 13-11,52 0 0,-16 14-5,20 17-6,12-17-3398,-2 14 3403,13-25 17,59 0-16,-27-13 5,36-23 0,0-7 0,-32 10 0,36-38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3.5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 28011,'-5'52'0,"0"0"1,5 26 0,0 8 0,0-46 0,-6-91 0,5 49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14.1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6 228 27510,'-3'1'482,"1"0"-672,49-13 5,-18 1-4263,39-12 4275,-33 3 1794,18-63-1560,-37 53 197,-47-20-258,0 66 0,-14 23 0,4 5 0,26-4-73,1 55 73,27-69 0,14 12 1645,42-37 1,9-13-1931,-4-1-394,14-4 1,-9-3-1,-46 4 1,-3-2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46.5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26 20739,'0'-13'2067,"0"3"-1793,0 10 566,0 0-778,2 0 341,-1 0 157,2 0 454,-1-1-891,-1 0-16,0 1 526,0 0-191,-1 0-319,2 0 252,-2 0-341,1 0-6,0 0-6,-1 1 1,1 2 22,0 2-17,-1-1-12,2 0 7,-2-2-6,1 0-1,0 0-4,-1 0-1,1 7 0,-1-3 45,0 19-45,0-14 6,0 16-17,0-20 6,0 6-6,0-10 0,-2 11 0,2-8 0,-3 12 0,3-10 0,-1 4-6,1-6-28,0 14 34,0-11-11,0 12 11,0-16 0,0 4-5,0-5 5,0 3 0,0-6 0,0 2 0,0-3 11,0 4-6,0-3 7,0 5-63,0-5 23,0 2 0,0-3-358,0 0 33,0 3 353,0 3 0,0-1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6.5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28 25987,'0'10'1154,"0"-2"-885,0-8-124,11 130-134,-8-86-8,2 39 0,1-24 624,2-92-627,-2 13-20,15-50 1,2-7-87,-4 27 64,2-6 0,-1 10-138,-10 37 180,5 30 0,-10-14 0,5 18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3.7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40 24693,'-12'4'1888,"1"0"-1619,11-4-57,0 0-116,3 0 279,2 0-246,1 0-12,7 0-117,-2 0-1327,56-8 341,-33 4-1809,50-7 947,-56 7-611,22-3-7372,-32 2 9131,10 0 0,-25 3 1,-1 1-1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4.7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31 28110,'0'32'50,"0"-1"-5699,0-10 5649,2 2 1414,1-2-1408,3 12 853,-2-15-859,0 9 0,-4-22 12,4-3 3380,2-12-3392,4-9 0,3-8-20,9-19 0,1-2 15,-5 11-34,27-16 44,-33 103 1,0-1-6,-3 10 0,-3-31 0,-4-13 17,3 0-29,-2-17-156,21-49 28,-8 17 50,11-11 1,1 3 72,-6 19 17,15 0 0,-28 40-11,15 70-235,-9-45-602,19 43 0,-29-77 0,1-2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5.1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96 108 27404,'-1'41'-314,"21"8"230,-2-35-112,17 7 476,20-34 68,-29 1-40,21-16 39,-39-14-302,-3 14 33,-26-34-78,-16 44 0,-13-11-6,-3 35 1,14 4-365,-14 36-195,29-10-283,-3 29 0,24-52 0,2-2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5.5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 0 27970,'-3'64'48,"-1"-1"1,1-3-1,1-6-81,6 4-5908,2 17 5712,0-24-365,2 9 946,-4-21 0,-1-19 1,-1-1-1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6.03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 43 26620,'-13'0'1484,"3"0"-1428,4 0-11,11 0-4252,30 0 4207,4 0 702,55-2-780,-35-2-6,18-4-112,9-9 235,-50 10 185,21 3-196,-57 14 3327,1 54-3355,7-34-33,4 31 31,7-48 2,27-5 0,-42-4 0,13-2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6.2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28059,'29'59'0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6.6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1 100 24734,'9'45'467,"21"-3"1,5-7 668,-12-20-1103,44 21 428,-54-49-382,26-60-79,-20 38 85,2-13 0,-3 2-365,-12 22 674,0-4-848,-6 22-436,0 12-5322,0 3 6212,0 5 0,0-12 0,0-4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7.1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0 251 26413,'54'-11'1517,"-14"-4"-1517,36-16-987,-37-5 970,-17 5 330,-12-1-246,-10 10 127,0-1-160,-4 4 106,-27-12-56,-46 71 424,26-30-500,9 39 1,15 9-3,34-12 5,37 24-50,-1-47-51,25-7-447,-5-16-382,-18-4 851,10-4 1,-35 3-1,-8 0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9.2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15 27527,'-2'-3'795,"0"-3"-778,2 5-11,0-3-6,0 4 0,-1 10 0,-1 6 0,-2 14 0,-1 6-6,2 23 1,1-12-57,7 9 0,0 0-156,-2-9-107,6 29-957,-15-60 1282,-1-9 0,-1-4 0,3-1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9.58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42 27298,'-5'-2'554,"2"2"-330,3 0-95,212-13-3486,-146 8 3310,6 0 1,15 0-1,-21 0-408,-26 2 1,-33 1 0,5 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09.9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0 101 26312,'9'7'1848,"-3"1"-1837,-10 7-11,0 2-140,33 36 56,4-31 274,18-34 1,1-12-180,-10-4-6,-3-18 1,-14 0-6,-32 27 0,-51 23 0,8 1 0,89-41 0,-54 15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4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22929,'0'-3'4184,"0"1"-3859,0 2 44,0 0-184,0 12-140,0-8-12,0 8 63,3-10-80,2-1-4,19 3-7,-4-1-33,55 1 17,-38-2-73,41-2 56,-49 0-123,26 0 128,-34 0-402,24-1-90,-35 0 515,9 0 0,-15 1 0,-1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53.10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66 25506,'-1'-9'1394,"0"1"-1142,1 8 493,0 0-740,-1 1-5,1-1 12,-1 1-7,-1 1-5,-1 1-5,-3 13 5,2-6 0,0 4 11,2-8 6,2-5 44,0-1-61,2-2 0,2-2 6,0-2 11,9-7-12,-5 5 1,18-18-6,-15 15-17,10-12-17,-16 18-78,0 0-56,-5 5 168,0 5 0,0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2:54.3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72 25937,'2'-12'879,"0"3"-677,-2 9-102,0 0-60,2-18-40,-1 11 106,3-14-33,-4 19 190,1-1-190,-1 3 291,0 0-364,1 1 0,0 8 5,2 5-5,-1 32-218,3 37-919,-2-12 510,4 23-144,-2-30 0,-3-46 0,0-1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3.0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1 758 26553,'3'4'1327,"0"1"-1069,-3-4-202,0 0-40,6 24-16,1-9 6,4 20 78,25-29-73,-5-19-11,19-26 0,16-21 0,-4 2-735,-2-3 0,2-5 735,-11 9 0,8-9 0,3-4 0,-4 4 0,-10 11 0,3-1 0,-5 4 0,13-22 0,1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5.94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23 26441,'-8'-12'924,"2"1"-795,6 11-29,0 0-44,0 2-22,-1 4 84,1 21-79,0-6-17,0 17-11,4 11-11,-2-18 6,3 17-6,-3-26-342,2 17-610,-2-16 952,1 9 0,-2-23 0,-1-5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6.5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11 26799,'-8'-6'1221,"1"2"-1070,7 4-151,0-1 11,71 31-11,-33-14-6,8 2 1,5 5-57,-1 4 1,-5 0 16,4 4 8,-4 1 1,-5 2 20,-24-10-1,-3 18 17,-15-23 89,-44 35-72,14-34-6,-22 7 1,-3-2-29,14-11-101,-43 6-11,66-18-184,-4-4 313,21-17 0,1 23 0,2-8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7.2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11 26032,'6'-6'1630,"0"2"-1462,-6 4 22,0 0-117,-4 6-51,2 1 12,-2 10 5,3 43-39,0-24 6,4 42-6,1-49 0,9 20 0,-6-30 5,20 10-5,-14-25-11,28-2-17,-14-8-683,53-12 22,-40 5 689,33-9 0,-55 16 0,-2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7.6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22 27897,'58'3'67,"-6"-2"-717,-1-2-1478,-24-5 2128,16-2 0,-36 2 0,-3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7.9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28171,'1'-3'23,"70"1"-499,-16 1-2595,3 0 1,1-1 3070,-1-1 0,-18 0 0,-28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18.5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389 9 26004,'10'-2'1478,"-2"2"-1181,-8 0 286,0 0-578,-9-3-5,2 2 0,-9-1 0,2 2 0,-1 0 0,-27 1 0,14 3 0,-53 17 0,48-5-3,-10 16 1,3 4-4,17-4 6,-18 28 0,32-37-11,4 21 11,7-19 0,58 21-6,-19-36-47,28-7 0,3-4-54,-17-5 107,5-7 0,-5-2 0,-31 7 0,12-8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3.0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0 25662,'-2'4'1227,"0"0"-936,2-4 129,0 0-364,0 6 45,0 3-6,0 14-28,0 11-33,0 16-23,7 15 0,1 4-11,2 17 3,7 10 0,1-5-3,-5-33-34,6 34-39,-17-79-1831,-3-9 1904,-1-15 0,1-2 0,-1 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5.4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24 23797,'-3'11'3534,"2"19"-3511,0-18-23,1 18 5,-3 0-5,3-11 0,-3 15 0,3-23-5,-1 3 5,1-9 0,0-1 16,0-1 147,-1-2 94,1-17-257,-1 2-33,23-49-1,-10 33-5,31-37 56,-29 51-6,15-5 0,-25 22-5,7 5-6,-7 4-73,7 23 28,-5-15-235,3 46 252,-9-42 17,-4 25-6,-2-36-274,-2 4 129,4-10 162,1-8 0,3 9 0,0-4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3.8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199 18 26133,'13'0'1445,"-3"0"-1238,-10 0 73,0 0-163,0-7-89,-1 5-16,-8-6-7,0 8-5,-8-1 6,-15 5-6,10 2 0,-12 4 0,16 2 0,1 2-23,-14 28 12,18-21-22,-5 30 27,37-41-11,2 5-22,16-14 0,-7-7-6,13-10 28,-6-6 124,0-15 16,-18 7-95,-10 4-17,-10 11-22,1 14-23,6 25-246,11 9 56,0 5-229,11-11 453,-2-21 0,-20-5 0,0-1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4.3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27891,'-2'48'-162,"15"19"33,-7-50 95,9 17 6,-11-33 28,-4-1 34,1-1 190,0-15-134,-1 4 89,22-43-190,-10 38 11,18-20-12,-12 42-32,35 34-12,-28-19-415,26 26-38,-43-38 509,1 1 0,-9-8 0,1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4.9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275 306 27281,'4'0'969,"-52"0"-964,25 0-19,-32 19 0,0 7 3,28-2-23,-35 55 34,58-51 0,0 9 0,4-28 56,40-22-56,-18-2-16,54-49 4,-48 24 6,-2-18 1,-5-2 16,-9 7 39,-12-11 1,-5 2-34,-4 25 0,-14-20-28,18 52 11,6 51 0,8-11-171,14 31 0,3 2-316,2-13-1095,-3-6 1,0-5 1581,-10-21 0,-7-12 0,-3-4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5.8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71 28014,'-1'38'17,"3"-4"-17,2-15 0,3-3-17,0 1-179,5 2 118,-7-8-12,5 1 90,-9-11 79,2-35-79,-2 13 5,8-55-5,-2 45 45,25-22-34,-14 40-11,16 4 6,-14 17 22,9 15-22,-1 5-1,-3-1-5,-8-5-17,-12-2-27,-3-9-85,-8 5 118,2-14-34,0-24 45,11 2 67,44-50-56,-27 51 6,35 3-11,-47 40 10,20 45-139,-17-39 123,23 23 0,-28-45 0,7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6.3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296 46 27807,'-6'-6'437,"1"2"-347,5 4-85,-42-16-5,23 11 0,-34-9-5,19 28-35,-24 45 12,23-18 28,-9 26-3392,51-45 3392,4-10 6,34-13-6,-14-8 11,49-42-5,-53 25 39,20-45-40,-42 53 3387,-1-8-3392,-4 23-56,3 15-45,0-1 101,25 21 0,-19-20 0,16 6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6.8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86 27818,'13'49'118,"-3"-9"-107,-6-24-11,-1-8 11,-1 0 17,0-7 112,-2-1-22,-2-15-118,-1 2 6,-3-25-6,3 14-12,12-35 7,-2 38-1,16-15 6,-12 34-291,19 5-62,-14-2 353,18 3 0,-22-4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7.2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40 28 25068,'-5'-6'476,"2"0"846,3 6-1289,-13-6 463,9 4-496,-9-5 254,12 12-248,1 47 762,0-9-901,2 17 1,0 17 0,1-13 36,-1 7-86,3 15 0,1-15-154,-3-59-512,8-6 0,-13-2 0,3-2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7.6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262 1 27785,'-70'49'136,"-1"0"0,16-20 1,12 0-137,21 29 0,31-45 5,5-4 1,7-1-6,2-2 0,0-2-375,43 0 195,-36-2-3354,45-2 3534,-61-3 0,7-1 0,-19 2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8.81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16 27096,'-6'-9'756,"2"2"-622,4 7-27,0 0-90,0 13-6,0 2-11,0 14 5,0 0-16,8 26-34,-2-7 68,3-4 44,-5-28-67,-2-27-6,6-23-5,1 5-28,33-46 22,-13 49 17,12-13 0,-20 52 0,-8 34 6,-5-20-1,1 24 12,-7-38 78,-1-2-95,0-17-50,19-46 39,-7 20 11,15-28-11,-15 37-12,17 22 23,-14 7 6,24 38-6,-27-21 0,22 15 0,-27-32 0,9-2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9.4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248 19 27880,'1'-6'398,"0"2"-309,-1 4-55,0 0-4280,-37-7 4246,20 5 859,-41 4-864,27 16-46,-30 59 46,42-37 5,-8 27 0,50-59 0,1-9 0,32-21 0,-22 7 3403,33-37-3392,-46 27 28,11-23-50,-24 35 11,1-2 0,-6 24 6,14 35-17,-6-18-365,39 25-828,-24-41 1204,23-2 0,-34-9 0,-4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6.0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 29 25494,'0'-15'2565,"0"3"-2486,1 11-46,-1 1 12,1-1-6,-1 39-39,0-16-45,-8 74-5,3-57-23,-5 32 17,6-45 11,0-1-27,1-4-180,-3 9 201,4-14-89,-8 16 107,7-25-1,-5 5-5,7-11 39,1-11 0,0-3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29.8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236 8 27874,'0'-2'404,"0"0"-326,0 2-61,-1-3 28,-57 11-45,33-4 5,-46 14 1,33 23-6,15-10-23,3 31 7,26-39-287,58-1-128,-23-30 431,47-14 0,-61 9 0,2-4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0.8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 14 27141,'-3'-8'1008,"0"2"-969,3 6 39,0 0-61,-20 55-6,15-18-8,-1 29 0,3 4-3,11-4 3,1-14 0,1-1-3,3-5 0,4 7-6,-7-18 6,1 3-11,-7-22 16,-1-3 7,-2-8-7,2-17-5,0-2 0,21-58 0,-10 38-11,33-35 11,-29 55 0,14 9 0,-19 16 0,14 54 0,-15-37-263,9 35 0,-19-56-264,0 1-3455,0-8 3982,2-3 0,-1 2 0,-2-1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1.07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0 27354,'-3'8'610,"0"-2"-543,12 36-728,-2-22-1147,4 28 1808,-5-35 0,-5-10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1.3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27673,'1'25'-2444,"-1"-8"0,-1-18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1.7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71 27163,'0'11'829,"13"52"-829,-10-50-17,10 40-168,-13-54 124,0-3 5,6-27 73,-1 10 44,43-62-61,-30 60 0,28-24 28,-33 64-5,-3-1 16,5 20-17,-8-16-5,3 8-6,-5-11-5,2 6-6,-1-7-527,6 11-223,-6-19 750,4 5 0,-8-13 0,0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2.3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18 158 27438,'0'4'212,"0"0"-172,0-4-35,0 0-55,51-11-23,-28 3-45,49-15 51,-50 8 45,3-5 414,-14-15-319,-11 19 128,-20-14-134,1 26-5,-13 0-23,14 10-5,0 3 50,-18 36-73,18-20 17,-21 49-22,30-49-1,-3 27 1,11-35-1,58 7-10,-18-17 2,41-10 0,7-4-19,-18-3-107,6-6 0,-8-3-296,-35 1-423,8-11 0,-36 23 0,-1 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3.72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378 0 26441,'-7'0'1075,"0"0"-980,-25 26-50,10 4-45,-22 16 6,20-5-12,6-7-44,-9 14-12,6-11-67,-20 20 40,16-25-191,-27 15 190,32-31 90,-12 5 0,29-21 0,0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4.0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20002,'37'41'42,"0"-1"0,22 22 1374,14-5-1539,-30-29-692,10 3 557,-23-16-899,3-5 1157,-14-7 0,-5 2 0,-15-5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4.2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28216,'22'68'-487,"1"0"1,-1 0-1,6 20 1,-5-20-1,-12-44 1,-8-19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34.70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13 117 25450,'-3'3'1982,"2"-2"-1282,1-1-504,-4 0-196,3 0-6,-2 0 6,3 0 6,10 1 0,1-1-6,31-9-12,-6-1-271,16-7 1,4-1-485,10-2-3825,-15 5 0,-2 2 4592,1 2 0,-24 6 0,-10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6.3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29 27124,'-14'-6'890,"3"1"-682,11 5-158,0 0-39,13-2-39,-1 2-33,21-2-443,2-3-9327,2 3 7485,-7-3 1,-19 3 0,-11 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0.2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1682 26362,'-2'2'672,"0"0"-526,2-2-140,3-1 10,-1 0 7,1-1 251,3-6-207,-3 2 40,6-9-79,-5 5 0,16-22-28,-8 14 8,17-21 1,3-2-9,-5 7 5,11-13 1,0 0 11,-9 12-1,6-7 1,2 0 39,-1 0 31,24-20 0,3-2-82,-3 8-5,-6 6 0,4 0 6,26-3-6,-17 15-1696,9 0 0,2 0 1696,9-2 13,-22 9 1,20-11-1,7-4 1,-3 2-1,-15 8-13,7-1 0,-1 0 0,1-3 0,13-7 0,-3 2 0,-20 12-22,10 3-34,-29 16 0,-1 0 39,18-4 17,-3 0 0,14-3 0,-9 1 5,-22 7 1,1-2-25,29-6 1,12-5-1,-15 6-115,10-2-104,-15 6 0,-9 3 238,-33 9 3437,-1 2-3393,-27 2-788,-7 0-2432,-2-2 3176,-5-1 0,5 0 0,2 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0.8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12 26900,'-2'-3'958,"0"0"-830,2 3 141,0 0-258,-4-3 1,3 3-7,-5-3-5,6 3-17,2 0 6,18 0 11,0 0-22,17 0-6,6 0 5,1 0 12,14 0-6,-29 1 17,-4 4 0,-25 2 0,0 4 6,-6 18-6,1-12 0,-5 13-22,-1-10 22,2-4-6,-16 15 6,10-14 17,-15 12-12,15-15-21,-1 2-80,8-9 96,7-4 0,0-3 0,1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1.5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0 27863,'-11'49'185,"3"-7"-174,9 15-11,4-9 0,2 2-190,5 16 11,-5-20-1977,1 28-7187,-5-43 9343,-2 8 0,-1-31 0,0-4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2.1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19 21143,'-5'-7'778,"1"1"1657,4 6-2418,0 0 5,28-6-5,-2 7-1075,26 0 0,6 3 963,6 5-392,-1 1 0,-1 1 436,-9 2-124,-82 34 0,-16 5 40,26-23-68,-35 18 0,0-8 0,38-35 1,12-3-1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2.7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5 28093,'0'-2'106,"0"0"-95,0 6-5,-1 7 0,1 8-6,0 24 0,4-6 0,13 58-23,-8-52-33,10 38-134,-15-44 27,0-12-83,-3-3 246,-1-21 0,0 0 0,0-2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3.28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10 26743,'-5'-2'1355,"2"0"-1315,3 2-24,0-2-44,0 1 28,3-2 23,6 3 16,8 0-3414,9 2 3375,67 13-45,-39 4 0,1 2 42,2-4 1,-2 2-4,28 23-11,-60-8 28,-24-1-5,-1 3 3403,-54 24-3409,22-36 30,-23 4 1,-1-3-31,19-15-16,-37 6-74,62-16-3965,-8-8 4055,16 5 0,-5-5 0,11 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4.0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 28210,'0'-3'0,"2"9"12,1 7-12,4 10 0,0 6 5,0 6-5,3 19 0,-3-12-353,5 52-330,-8-54 11,1 20-1613,-5-49 2285,0-8 0,0-2 0,0-1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4.5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12 26592,'0'-6'1417,"0"1"-1406,26 5-5,3 5-1,14 0-5,4 3 0,-21-3 0,13 3-28,-7 11-3392,-10-3 3392,-2 11-968,-37 1 996,0-11 11,-44 12 0,25-20-5,-37 4-1,41-10 673,-7-8-678,26 0 0,7-3 0,6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5.1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28 26794,'0'-5'1288,"0"0"-1165,0 5 28,0-8-134,0 7-28,0-7 5,0 9 6,6 50 0,-2-22-39,6 55 16,-5-50-1455,7 32-8353,-6-43 9750,4 12 0,-8-32 0,0-2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5.5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27264,'1'-13'834,"0"3"-677,-1 10-95,36 123-57,-23-75-5,7 25 0,-1-3 0,-12-37-3392,-2 5 3387,-1-13-12,-2 0-1825,0-9-7989,-1-10 8624,1 2 0,-1-8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7.0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88 25040,'0'8'2470,"0"-1"-2318,0-7-35,0 0-50,29-3-78,-16-2 0,32-12 11,-32 5 62,8-8 61,-14 7-67,2-2-39,-6 5-12,0 3 51,-3 6 39,0 1-78,-3 0 6,-1 0-1,-3 0 0,-7 3-16,6-2-6,-12 16 0,12-5-11,-10 22-17,10-12-84,-3 28 89,7-30-593,20 14 213,-3-30-2347,31-1 2750,-24-6 0,3 1 0,-15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3:59.8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4 464 26906,'-2'3'767,"1"-1"-655,0-1 33,1-1 163,0 0-296,9 1-7,6-6-5,15-3-1129,22-15 0,16-10 1,-5 2 1128,-14 6 0,1 0 0,19-9 0,8-5 0,-11 4-1282,15-14 1248,-10 3-3323,-4-11 3357,-34 30 0,-4-6 0,-29 33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0.7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131 34 27370,'35'-18'275,"-8"3"-236,-26 15 67,-1 0-66,-4 1-7,-3 3 85,-20 16-85,7-5 7,-12 10-12,4 4-28,12-10 0,-10 26 0,19-26 5,-5 23-5,8-29 17,-3 5 22,6-15 62,-1-2-95,2 0-1,28-2 1,-10 0-6,34-2 0,-25 1-17,29 0 6,-33 1-17,13 1 28,-32 0-6,-1 0-67,-3 0 73,1-8 0,0-1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1.7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86 26273,'-9'-8'1305,"3"2"-1255,6 6 202,0 0-157,-6 24-11,5 43-78,-2-5-1,9 4 1,3-1-135,2-9 22,9 4 1,4-3 106,-1-24-162,56 18 123,-35-49 47,12-14 1,1-5 13,-7-7 219,-2-30 0,-8-6-174,-20 7-28,-19-26 0,-12-3-39,-16 15-23,5 18 1,-2 4-157,-2 4 179,6 20 0,17 14 0,-2 3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2.7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94 26491,'2'-12'1204,"0"2"-1053,-2 10 23,0 0-168,2 10-6,0 4 0,1 12 5,1 3-5,0 15 0,0-11 6,0 12-6,-1-24-6,0 2 6,-2-16 39,1-5-39,-1-12 0,5-23 0,1 2-11,16-50 11,1 23-17,18-20 6,-14 44-6,15 36 17,-27 17 0,12 47 0,-19-32-168,0 32-1870,-7-30 2038,-1-5 0,-1-11 0,0-16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2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27796,'11'52'37,"-1"0"1,-2-20 0,2-7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3.2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27572,'4'-1'-1271,"6"7"-145,13 6 1,-26-12 0,-1-3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3.5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21458,'40'31'14,"29"10"0,2-2-14,-20-14 0,14 8 0,1-3 2010,-15-16-2010,-26-7 1236,7 1-1247,-30-7 98,-1-1-719,-13 0 1196,-10-7 0,5 6 0,-2-6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4.00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338 16 26491,'0'-8'1372,"0"1"-1243,0 7 11,0 0-106,-35 40-29,14-12-5,-30 35 6,21-23-281,-14 11 1,-2 0 274,12-12 0,-7 7 0,9-12 0,29-33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4.9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219 18 25343,'8'-10'1960,"-1"2"-1680,-7 8 51,0 0-259,-39 8-21,17-1 16,-45 18-61,37-7-6,-26 43 0,36-32 44,26 47-38,21-56-6,34 13 0,-13-30 5,12-9 1,1-2-6,-6-1 5,0-3 1,-9-4 6,-36 2-3365,-5-15 3364,-23 3-534,-26-2 1,-9 2 427,-1 0-267,-10 4 1,4 8-563,29 18 924,-8 1 0,27 0 0,4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5.48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246 0 28272,'-9'21'-6,"-1"1"6,-9 33 3,-1 2 0,0 2-3,-6 19-336,5-14 1,0 0 318,1 2 228,3-4-222,2-7 49,-5 33-83,10-45-168,-4 29 151,12-62 322,1 1-584,1-13 324,0-14 0,0 10 0,0-9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37.75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78 42 25601,'0'-12'1321,"0"2"-996,0 10 280,0 0-465,2-8 56,-1 5-174,2-5 23,-3 8 34,0 0-79,0 4 0,0 5 5,-2 16-5,0-2 0,-2 10 0,-1-8-22,-5 28-23,-5 9 45,2-2-11,-1-6 5,7-23 6,1-10-5,2 1-1,2-12-61,2-2-314,4-5 381,5-7 0,-10 9 0,-1-4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06.2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550 2 27970,'1'-1'117,"-1"0"-83,-5 1-12,-5 0-5,-79 26-17,41-14 3,-19 8 0,2 0-3,25-8 0,-14 3 0,36-7-6,10-6-5,2 3 11,15-2 11,7 0-11,72 15-6,-39-8-5,45 12-39,-44 5 5,-22-3 28,4 15 17,-24-16 0,-10-1 151,-56 1-128,23-12-1,-45 7-27,-11-16-107,41-1-885,-5-6 0,3-3 997,14-2 0,-1-5 0,25 8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23.133"/>
    </inkml:context>
    <inkml:brush xml:id="br0">
      <inkml:brushProperty name="width" value="0.04286" units="cm"/>
      <inkml:brushProperty name="height" value="0.04286" units="cm"/>
      <inkml:brushProperty name="color" value="#FF0066"/>
    </inkml:brush>
  </inkml:definitions>
  <inkml:trace contextRef="#ctx0" brushRef="#br0">1466 67 28244,'-12'0'11,"-2"0"0,-8 0-11,-3 0 0,-4 0-5,-1 0-29,-40 0 23,23 3 5,-30 3-27,-3 22 33,25-5-17,-1 3 0,1 2-22,-6 6-1663,-22 9 1,-2 0 1701,3-2-142,13-6 0,-11 6 1,15-6 141,5 3 0,3-2 0,7 2 0,29-2 2,-2 14 1,0 3-3,-1 2 6,-4 8 0,1-3-6,9-24 5,-12 32-5,23-45 3190,8 42-3190,6-40 627,15 33-627,-10-35 17,42 28 5,-23-29-10,51 20-7,-36-29 0,24 4 1,4 0-6,-1 0 2,-4-2 0,13 2 0,-12-2-2,14 2 2,-8-4 0,14 0 0,-12-2 9,19-1-1125,-31-4 0,9 1 0,-9-1 1120,24 3-195,-16 2 1,13 4-1,-10-2 189,-25-3 0,1-1 0,20 6 0,10 1 0,-13-2 0,9 0 5,19-1 1,2-1-6,-8-3 0,-20-4 0,12 0 0,-15-1 0,4-3 0,14 1 0,-1-1 6,-18-2-9,21-5 0,0-2 3,-17-1-3,16-5 1,-1-2 2,-29 3 0,-8 3 0,-1-1 0,-6 1 0,11-7 0,1-2 5,0-1-5,5-4 0,-4-1 0,-22 4 0,10-13 0,0-3 0,-6 5 3,7-9 0,-2 0-3,-16 16 0,28-35 0,-30 32 0,32-48 0,-35 44 285,2-12 1,-2-3-286,-11 8 0,5-20 0,-13 29-5,-2-13 5,-1 14-6,-3-47 6,-1 43 0,-9-40 0,2 48-39,-26-28 44,15 35 3376,-27-15-3381,25 25 6,-58-22-1,43 16-2,-24-10 0,-1-2-3,18 6 0,-4-2 0,2 1 0,11 6 0,-55-17 0,45 18 0,-24-5 0,-2 1 0,12 5 0,-4-2 0,0 1 0,10 4-3,-16-1 0,-1 0 3,10 4 6,-5 0 0,3 0-6,23 5 0,-52-3-6,51 4 9,-15-1 0,2 0-3,20 0-6,-44-2 6,54 3-6,-30 0 6,31 3-5,-54 5-12,34-2 17,-23 1 0,29-3-17,-35-2 17,33 0-5,-56 0 5,62-1 0,-40-6 0,43 3 0,-41-12 0,45 9-12,-37-5 12,39 9-5,-38-1 5,34 2-3392,-53-5 3381,47 2 5,-39-5-28,46 4-533,-42-6 0,82 13 0,-14-2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4:54.1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0 248 27858,'0'-4'162,"0"2"-162,0 2 308,0 0-308,0 7 6,0 3-6,0 10 5,0 3-5,0 3 6,2 16-6,-1-17 0,3 17 0,-2-30-6,6 4 17,2-13-28,44-43 1,13-20-12,-26 27 0,1-3-27,15-15 1,8-9 0,-4 3 54,14-18 0,-23 24 0,-45 47 0,-23 21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15.02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0 228 25679,'8'-8'1602,"-2"2"-1227,-6 6-302,1-2-34,-1 0 135,1-1-118,-1 2 39,0 1-95,0 5 0,0 5 11,0 5-11,0 16 0,0 0 0,0 4 0,0-13 0,0-6 0,0-12 39,10-4-50,39-36 11,19-9 0,27-16 0,-4 1 0,-34 20 0,-39 20 0,64-36 0,0-1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19.4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1 345 27807,'1'-2'168,"0"-1"-17,0 2-111,-1 0 44,0 0-73,0 5-6,0 5 1,1 16-6,0-4 6,-1 15-6,0-14 0,8-2 11,6-15-91,30-27 0,24-26 0,7-7 1,-13 10-2372,-9 9 0,1-1 2451,10-8 0,12-11 0,-3 3 0,-20 15 0,-13 9 0,-21 14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34.14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41 27645,'0'-23'218,"-1"6"-279,0 32 83,0 4-11,6 65 0,3 18-17,-3-43 1,1 1-5,0 5 1,1 7 0,-1 2-1,0 15 1,-1 3 0,-1-16-52,1 6-60,-1 27 1,-2-24-283,-2-79-68,0-14-963,-1-6 1434,0-8 0,0 10 0,0 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34.81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3 28362,'-2'-1'28,"0"0"-28,2 1 5,10 7-5,3 1 0,10 10-11,27 17 11,-18-12-6,18 13 1,-28-18-1,-3-3-5,17 10 5,-19-13-33,17 10-34,-26-18 23,2 1-12,-7-4-16,-2-1-1210,0-4-2442,-1-3 3730,0-4 0,0 3 0,0 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35.2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302 104 27152,'2'-6'762,"0"2"-606,-2 4-10,28-42-124,-21 32-5,22-32 0,-29 42-11,0 0 38,-69 71-38,11-7-6,2-4 0,1 0 0,-1 4-1039,16-16 978,26-32-702,-8 3 0,25-18 0,-4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49.2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 6 27925,'-2'-2'302,"1"0"-274,0 1-22,1 0 11,3 1-6,3 0 6,6 0-12,11 1-5,-2 2 0,45 16-5,-31-3-7,40 28 12,-44-13-1127,-2 31 0,2 24 1,-4-5 1126,-7-13 0,-2 7 1,-1 3 0,3 17 0,-1 8 0,-2-1 0,-4-10-530,-7-12 0,-3-6 0,-2-2 0,1 3 530,2 10 1,1 3-1,-2-1 1,-3-7-2,-2-4 0,-4-5 0,-5-4 14,-14 23 0,-4-9-14,12-32 0,0 0 0,-13 28 0,1-4 0,3-7 6,-8 18-6,11-25 0,-3 8 0,13-29 0,3-6 5,-1 6 6,6-22 2185,-14-4-2818,7-18 1411,-9-8 0,12 9 0,3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1.3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202 1 28255,'-13'-1'-106,"-24"8"89,11 0-11,-18 8 22,22-3 1,3 1-18,2-1-16,2 8 34,7-9-51,9 8 56,9-12-180,34 17 24,-15-8-259,33 34 387,-38-23 420,5 49-207,-33-47-73,-2 18 6,-12-37 106,-14-8-224,14-8 33,-17-18-61,25 9-560,-5-6-162,10 17 750,-5 11 0,8-9 0,-2 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48.8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75 88 26043,'0'-7'1092,"0"2"-857,0 3-22,0-1-28,0 1 168,0-4-303,0 2-22,0-6-28,0 5-11,0-13 17,0 9-1,0-4-5,0 10-5,0 2-46,0 1 51,0 5 17,0 4-6,-5 62-11,3-33 0,-4 43 0,3-50 0,-1 7 0,1-12-5,-1 9-1,0-20-106,-3 6-45,2-12 157,-11 4 0,12-10 0,-7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1.7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 27062,'-4'9'762,"0"-1"-644,4-8-62,0 0-370,10 119 224,-8-90-3272,3 39 0,0-19 3362,-5-56 0,0 12 0,0-1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1.9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10 27986,'-1'-4'-341,"-1"-2"-1054,6 7 1395,-1 0 0,1 2 0,0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2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 35 21147,'-12'-1'1349,"10"-8"753,8 6-2007,11-10-44,2 10-40,-3-1 806,0 2-823,-4 17 29,-8-4 139,-3 42-100,-9-28 491,-11 28-514,5-33-11,-5 23-28,13-23 1514,5 14-1475,10-23-78,30 0-62,-19-8-747,37-4 0,-45 0 0,13-4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3.1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18 130 27337,'-9'-2'448,"2"0"-336,7 2 56,0 0-146,18 0-22,-4-3-117,18-2-35,-9-5-3419,1-2 3442,-1 0 633,12-21-324,-26 17-158,7-12 6,-37 23 6,-3 4 16,-32 34 3348,21 0-3398,-10 22-6,33 25 6,9-44-56,32 33 17,-12-56-236,41-1-251,-30-19 526,13-5 0,-25 5 0,-4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3.9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150 34 27029,'0'-5'896,"0"2"-801,0 3 0,0 0-50,-3 0-11,0 0-1,-7 0 6,-12 9-27,2 1-1,-26 43-11,29-25-45,5 45 45,23-56-95,54 1-6,-32-27 51,49-35 117,-60 20 123,10-37-179,-29 38 29,-41-23-40,14 34 0,-43-3-34,36 24 34,-26 38 0,38-29 0,-10 23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4.5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352 184 26855,'1'-7'1031,"0"2"-735,-1 5-184,0 0-89,-5-35-18,-2 21 1,-6-28 16,-42 10-22,22 15 3,-18-1 0,-2 4-14,6 16 11,-14 4-6,38 20 6,17 53 0,8-25-6,7 15 1,4 1-6,3-5-43,8 13 1,1 0 31,-6-18-26,1 7 1,-1-3 36,-10-28-6,3 19-11,-11-42-706,-6 1 208,-2-12 526,-9-15 0,9 4 0,-3-10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4.8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35 27919,'-10'-3'403,"4"1"-403,23 2-140,16 0-285,14-6-2387,4-2 2812,-5-6 0,-40 13 0,-11 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5.6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35 102 26833,'-3'0'913,"0"0"-712,3 0-66,0 0-135,4 0 11,4 0-45,30-3-5,-12-3 5,20-3 6,-23-2-33,0-5 106,-9 0 5,-2 2 135,-31-1-152,3 11 23,-42-3-44,31 8 10,-30 30-16,39-9-12,-7 64-11,22-52-28,7 28 17,5-47 28,79-17 0,-61 4 0,55-12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6.2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291 4 28199,'-50'-2'95,"6"0"-72,20 5 5,-23 12-17,17-4-5,-28 38-12,43-25-5,-7 23 0,26-24-62,27 9 67,-8-16-16,20 3 5,-17-16 6,33-26 11,-31 8 33,29-49-21,-46 28 4,2-13 7,-8 26-1,-4 15-22,0 5 6,4 25-12,-1-6-106,6 30 6,-5-27-742,23 12 0,-33-25 0,12 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6.7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184 10 28171,'4'-5'207,"-2"1"-201,-2 4 5,-2 0 28,-35 9-33,9 6 0,-21 4-6,16 11-6,13 7-16,4 0-1,12-3-55,33-13-1,-6-14 79,59-13 0,-57 3 0,25-8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0.1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52 26099,'-8'0'1210,"2"0"-1020,6 0 577,0 0-761,28-10-23,-8 4-11,26-8-106,7 6 27,-11 2-520,51 0 588,-55 4 173,22 5-38,-52 0-68,-2 3 0,-6-1 5,-19 32-50,8-17 1,-39 41 16,28-42 100,-29 14-55,35-27 202,-10 2-208,20-8 11,0 1-50,6-1-33,4-6-7,1 2-710,53-5 476,-21 19 229,27-3 17,-38 14-3398,-13-10 3309,0 5-119,-3 6 259,-2-7 565,-16 11-538,-2-17 12,-41 15-62,23-14 5,-22 6 3387,27-12-2910,-26-6-420,24-2-12,-41-17-56,48 12-33,-14-8 6,24 14-23,1 0 22,4 1-28,1 0-666,2-3-442,0 1 1170,0-3 0,0 5 0,0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5:57.5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0 28233,'-12'6'67,"2"4"-56,7 14-5,2 4-4,2 22 1,1 4-14,1-1 5,0 1 1,1-1-23,-1-5 22,-1-14 1,-1 30 5,-1-41 5,0 14 1,0-33-6,0-1 0,0-3 0,8-33 0,-1 16-39,14-36-51,0 27 17,-1 2 34,2 7 28,-9 10 0,6 4 11,-4 4 106,20 39-78,-19-19 45,17 49-67,-25-49 10,6 18-16,-12-31 0,1 1-39,-3-8 39,0-8 0,1-2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0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216 109 26805,'-1'-6'1422,"-4"-2"-1388,3 6-6,-4-1 5,2-4-27,1 3 0,-3-6-6,0-1 5,0 1 12,-12-14-17,9 15-6,-26-6 1,19 21 5,-14 6 0,13 10 0,-14 51-6,18-38-16,6 45-174,41-66-118,10 3-1119,10-17 1433,-12-4 0,-19 2 0,-7-2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1.4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107 75 27421,'1'-4'722,"0"0"-643,-1 4-29,0 0-44,-14-1-1,2 14-5,-9-2 0,7 24-84,12 25 84,5-28-5,21 14-287,24-69 208,-11 8 84,10-18 409,-29-9-353,-8 18 39,-34-38-89,6 43-45,-54-19-45,44 31-963,-27 23 1047,39 2 0,1 8 0,10-15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2.5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40 26525,'-1'-2'1114,"0"0"-985,1 2 168,-2 43-286,2-22-5,-2 31-1,2-33-22,0-1 17,0-9 79,22-54-68,-12 19 0,22-52-11,-21 54-45,14-1 62,-9 36 0,8 19-17,-14 1 0,-1 2 0,-9-21 0,1-6-17,-1 1 17,0-6-33,11-17 27,-2 3 6,11-16 0,-4 9 34,18-4-29,-16 15 18,14 11-18,-23 11-156,11 28-62,-14-25-635,6 22 0,-12-39 0,0 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2.9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28190,'8'50'53,"0"1"1,11 43-754,-7-60 689,0 0 212,-9-20-218,-2-1-3168,-1-2 3162,0-4-2861,-18-12 2884,11-3 0,-12-3 0,16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3.2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0 27471,'71'2'823,"-13"4"-823,-34 40 0,-14-25 0,4 18 0,-14-32-3403,-6 1 3297,-35 10-275,-7-8 381,25-17 0,-4 5 0,52-19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3.7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154 70 27751,'4'0'437,"0"0"-303,-39 9-134,23-1-5,-27 18-102,43 23 107,3-23 23,82-49 38,-90-29-61,17-25 0,-71 42-145,-29 50-113,63-2-590,-5 24 0,22-31 0,3 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4.2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27 27718,'0'3'476,"0"0"-420,0-3 0,0 0-51,0 70-5,0-49-11,0 52-28,0-67 22,0-3-3397,0-12 3408,3-2 6,16-39-6,18-4 12,-6 8 5,3 10-5,-23 43 5,-3 6-5,8 28-6,-7-13 3330,6 36-3683,-13-43-627,-3 10 980,-4-27 0,1-3 0,0-1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4.7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33 162 27191,'8'6'571,"-2"0"-442,-6-6-39,41-13-90,-20 4-17,40-17 17,-41 10 196,6-35-174,-28 32-16,-1-17 11,-19 32 22,-12 7-11,7 4-6,-9 4-5,4 18-6,2 34-16,8-24-1,14 21 12,17-48-113,32-1-161,-8-7 268,33-9 0,-40 3 0,5-4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5.2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62 28250,'0'78'11,"0"-9"-11,0-58-17,0 1 11,0-9 1,0-1-18,1-2 7,8-14 32,32-65-4,-17 36 7,4-5 1,0 7-15,-14 30 23,21 36-28,-21-5 0,13 26-50,3-18 0,-14-14-68,9 5-112,-21-16 230,-2 3 0,-2-4 0,0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0.9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212 18 25130,'5'-7'1949,"-2"1"-1602,-3 6-274,0-1 73,-2 0-57,0 0-33,-3 0 0,-15 1-44,-5 2-7,-7 2 6,4 4 6,7 1-6,2 2-5,-5 6-6,8-2-17,-4 17 6,14-16 17,12 13 5,5-21-11,12 0-6,-2-8-537,32-19 543,-27 10 605,31-32-538,-47 29 67,7-13-139,-15 21-6,0 0-6,-1 4-45,4 23-5,-2-12-213,9 22 56,-7-25 224,20 1 0,-17-8 0,11-1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5.84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18 26973,'0'-6'1069,"0"0"-912,0 4 11,0 0-162,0 1-6,0 0 11,5 83-17,-3-40-36,2 54 0,0 4 20,-1-44-48,-2 12 0,0-12-59,0-46-1428,-1 2-1664,0-13 1,0 0-1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6.0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 20835,'51'0'387,"-2"0"1680,-11 0-2095,15 0-72,-1 0-6773,21-2 6873,-35 1 0,-4-1 0,-30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7.14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215 30 14633,'27'-17'9830,"-13"4"-5987,-23 13-3843,-10 0 0,-13 12 0,4-1-3387,-12 13 3387,9-2 0,-7 15 0,6 0-33,6 6-135,78-18 28,-18-15-23,54-15-61,-29-23 224,-25 10 314,7-18-191,-33 19 3308,-46-23-3420,13 24-11,-70-13-117,60 24 117,-28 32 0,51-19 0,1 22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7.6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64 26794,'5'4'1377,"-2"-1"-1332,-3-3-17,9 56-22,-4-24-6,6 31-6,-8-42-5,-1-16 0,-2-3-6,2-1 6,-1 0 16,2-1-5,1-3 0,1-6 11,17-32-11,-5 7 6,24-38-12,-17 36 1,23-11 5,-28 37 22,23 47-22,-31-12-73,16 45-72,-19-52-703,4 15 0,-11-33 0,0 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8.5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132 17 25926,'1'-3'1254,"0"2"-1064,-1-2-27,0 2-51,0-2 201,0 1-10,-29 0-298,17 0 7,-62 55-12,56-32-84,27 56 5,17-64-677,60 3 756,-44-28 0,-9 3 0,-14-1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9.1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36 0 22166,'-20'82'6,"5"-4"1555,15 22-1801,0-38-57,2 28-493,7-42 555,-4-24 1390,7 2-1122,-7-25 1153,10-22-1012,-7 5 2169,26-66-2254,-19 50 12,16-32 471,-19 52-370,10 15-163,-9 6 0,19 43-39,-21-24-370,12 33-134,-15-44 504,4 6 0,-8-18 0,-1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9.4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0 27354,'-4'81'-5400,"2"-56"3985,7 59 0,-5-81 0,0-3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09.63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 1 27892,'-4'9'-2016,"5"3"2025,3 7 0,2-6 0,-3-10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10.45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1 401 25937,'2'67'840,"5"-15"0,2-1-728,7 1-112,4 17 0,-7-34 291,-7-21-257,-4-11-331,4-43 0,0-20 235,0 11 45,2-22 1,0-5 117,3-8 92,-7 17 0,1-1-126,1-20-25,-3 30 0,0 9-42,4 30 118,34 4-118,-16 24 0,43 39-11,-44-15-45,17 42 16,-30-46 24,-1 32 27,-15-42 28,-40 21-5,13-30 38,-44 3-38,38-11 33,-26-9-67,41 2 0,-7-15 0,29 13 0,1-5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57.2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1583 28272,'-3'0'95,"0"0"-89,2 0-6,0 0 11,1 1-5,0-4-6,1-5 0,3-9 0,3-13 0,11-36-14,-8 7 1,-1-13 0,-1 2-1,3-7 0,0-2-7,-3-3 1,0-6 0,-2 4-25,-2-16 0,-3 9-505,1 26 0,-1 3 550,0-9 0,-2 0 0,-6 2 0,-1 6-17,-1-2-294,-7-4 1,-3 7-385,3 35-2492,-10-7 3187,15 39 0,5-4 0,1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2:07.08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1 124 27219,'5'-1'896,"-1"0"-834,-3 25-51,1-7-11,1 22 0,1-14 6,0 4-57,8 20-10,-5-24-74,23 12 158,-16-38-12,13-7 67,4-56-61,-14 23-6,10-38 96,-15 5-68,-7 38 0,3-20-17,-8 48 1,2 10-18,-1 9 7,8 71-12,-6-42-23,7 47-22,-7-66 45,11 4 0,-9-13 0,7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1.3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37 10 27494,'0'-5'526,"0"1"-481,0 4-45,0 0 0,0 6-157,-9 84 17,6-49-370,-3 21 1,-1-3-146,4-30-193,-3 19 0,5-40 0,-1 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58.3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20 142 21892,'-5'-50'1882,"0"9"-372,1 39-1319,2 0 321,-1 1 300,2-2-354,1-5-380,0 1 568,0-4-534,0 3-101,0 3 17,0 1-17,0 4-39,0 0 28,0 3 23,2 16-18,3 1 6,3 16-11,13 19 0,-7-19 12,10 31-7,-14-38 6,3 33-5,-8-38 5,1 12 12,-4-32 77,1-5-88,1-7-1,18-52-11,-7 21-9,6-13 1,1 0-3,-4 15-84,18-24 55,-27 47-1068,2-2 1108,-15 25 0,7-16 0,-2 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6:59.5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181 7 19669,'1'-4'4363,"0"2"-2957,-1 2 1501,0 0-2907,-2 0 0,-5 5-34,-19 27-72,-3 6-286,-25 40-287,15-15 1,14-24-1,29-48 1,6-7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8:55.1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630 139 26323,'7'-2'1512,"1"-2"-1036,-3 0-459,-2-1-17,2 1-23,-44 24 1,-16 12 22,20-12-208,-19 11 1,0-1 207,27-13-3,-21 14 0,-2 4 3,5-4 0,-4 3 0,0 2-6,1 16 1,21-20-1,-20 32 1,33-26-18,2 19 439,8-18-422,6 28 1,1-43-18,11 28 23,-5-36 6,9 6-1,5-6-86,28-1 0,7 0 19,0 2-20,3-4 0,14 0 0,-13-3-47,-8-2-1592,29 3 0,-1-1 1721,-33-2 20,14 1 1,0 0 13,-14 0-18,6 2 1,-2-1-17,-8-2 3,11 1 0,3-2 103,8 0-129,10-3 1,2 0 0,-5 1 22,7-3 0,2 0 6,10 2-6,-39-3 0,-2 1 3362,25 3-3390,-13-3 34,-20-1 145,12-6 0,1-2-135,-2-2-16,36-8-50,-9-5 33,-16 3 98,-1-8 1,-2-4-66,-2 0-16,20-23 62,-21 0-56,-29 26 66,30-35-55,-49 46 22,6-24-33,-16 25 5,1-34-16,-3 24 5,-5-45 0,0 43 0,-12-30 0,6 40 0,-24-22 0,18 23 0,-21-15 0,19 19-6,-29-12 6,24 16-50,-53-9 33,48 15-6,-38-4 12,42 4-11,-43-5 22,34 4 0,-38-4 0,35 7 0,0-1 0,8 2 0,-27 3 0,28-1-51,-47 7 46,49-4-57,-54 5 29,44-7 13,-16-1 0,0-1 20,14-1-5,-36-2 5,47 0 5,-49-13-5,43 7 0,-18-7 0,-2-2 6,1-3-6,-21-6 0,26 8 22,-30-4-22,31 8 22,-10-2 1,0 1-6,11 4-11,-50-13-6,58 15 0,-57-8 11,61 10 0,-30-4-11,40 6 11,1-1-11,-7-1-145,-9 1-703,-15 2 0,29 1 0,5 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8:58.48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14 27303,'0'-7'672,"0"1"-403,0 6-241,0 9-11,0 3-12,0 12 1,0 19 0,2 30-6,-1-11 0,2 12 0,-2-26 0,0-16 0,0 5-3316,-1-5 3316,0-23 0,0 10 0,0-22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8:59.0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55 27533,'-5'0'689,"0"0"-712,5 0-33,35-20-73,-11 11-162,61-14 291,-51 21 163,19 31-91,-49-9 74,-25 47-79,-17-16-50,-9 9-11,10-17-6,16-16 0,13-14 0,2 4 22,5-10-134,61 3 22,-26-11-106,59-3 96,-58-1-152,13-4 156,-30 3 96,1-10 0,-16 14 0,-1-6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8:59.9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347 48 27365,'10'-12'980,"0"-4"-969,-12 12-5,-4-5-6,-8 6 0,-67 0 0,38 2 0,-46 4-17,36 21 0,26-7-22,-13 28 28,34-25 5,1 8-22,5-12 17,21 0-84,11-1-421,42 1-4,-9-4 189,17 6 286,-32 6 45,-14-4 420,-18 22-212,-20-26-18,-4 16 135,-41-16 0,-8-5-303,14-2-11,-14 7 0,4-10 17,29-29-28,12 7 6,26-60-12,3 41-94,34-37-40,-24 48-708,31-21 0,-55 42 0,12-9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0.8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49 10 27062,'0'-6'661,"0"2"-532,0 4 78,0 0-184,3 86-29,-1-48-8,0 15 0,1-1-25,1-18-292,0 19 281,-2-27 33,-1 12 286,-1-48-258,0 1 0,6-32-11,0 14-28,40-36 17,-19 39-73,53-3 62,-52 36-12,21 25 23,-38-8 201,-15 31-139,-9-33 106,-57 19-79,5-35-72,-8 0-6,22-10-448,28-4-129,13 1 577,-2 1 0,11 3 0,0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1.63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0 27074,'-7'2'476,"2"0"-376,5-2 35,0 0-107,0 21-17,6 19-11,-2 0-11,5 16 0,-6-33-583,-3 13-1512,-4-25 2106,-2 5 0,2-16 0,2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1.8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41 28054,'18'-22'-775,"-7"6"0,-5 13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2.2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 27062,'1'-5'672,"0"2"-571,-1 3 174,0 92-264,0-49-11,0 15 0,1 0 0,0-18 0,1-1-275,0 29 107,-1-39 168,0 19 0,-1-46 0,0-2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1.7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16 23909,'0'-8'3344,"0"1"-3137,0 7 129,0 88-336,0-51 0,0 17 0,0-1 6,0-18-6,0 1 0,1-1-616,1 35-163,-2-40-493,0 22-6774,-2-52 8046,-2-6 0,3 2 0,-1-1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2.5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72 28238,'87'-18'-312,"-1"0"1,-6 1-1,-15 5-197,-34 9-907,18 0 1,-61 3 0,4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3.1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395 7 26704,'4'-2'1098,"-2"1"-678,-13-1-381,-6 1-22,-9 0 27,-64 22-38,49-11-6,-51 17-28,71-20-67,55 8 16,-13-8-223,30 8 0,1 1 268,-22-1 112,27 36-44,-51-30 532,-21 32-522,0-36 57,-45 16-78,29-26-7,-43 1-16,42-6-2150,-37-14 2150,48 5 0,-11-6 0,27 10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4.5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112 12 26413,'-2'-7'459,"0"2"-269,0 5-10,1 0 38,-1 0 68,2 0-230,-2 0-40,2 0-4,-4 0-24,0 4-105,-4 3-3933,-20 49 4050,8-19 0,-7 18 0,18-37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4.7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140 0 19078,'-25'50'221,"0"-1"0,-15 31 1504,14 6-1725,8-7 0,13-64 0,7-27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4.9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230 0 25320,'-33'71'327,"0"-1"0,-1 0 0,2 9 1,2 1-1,6-2-1459,8 24 0,3-30 0,-1-61 0,15-38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5.1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53 0 25219,'-14'88'614,"0"-1"1,2-5-1,3-9-1202,5-10-4279,4 28 4867,0-39 0,0-16 0,0-41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5.6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35 1 25842,'-5'67'536,"0"1"0,0-1 0,3-12 0,0-2-1647,-7 28 1,2-9 1104,10-32-123,0 1-16,4 2-2634,-2 11 0,-1 4 1216,2 23 2707,-5-13 1,-1 10 0,-1-10-977,1 17-107,-4 0 1,1-7-62,3-38-604,5 12 1,1 1 575,0-8 573,6 22 1,2 1-501,-5-21 788,0 4 0,-1-2-816,-6-18-57,-1 39-55,-1-40-50,0 21-349,-1-38 1,1-8 0,0-2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05.83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27757,'2'9'218,"6"-1"-1080,-2-8 862,5-1 0,-7 1 0,0-1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44.7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1498 987 25343,'7'-4'2688,"2"-2"-2497,-8 5-135,4-5-34,-2 3 14,0-50 1,-3-15-37,1 24 0,0-21 0,-1-4 5,-6-10-5,3 43 0,-3-20 0,-2 0 0,1 26 0,-10-38 0,9 43 12,-18-37-12,15 38 0,-22-37 0,23 45-6,-14-16-5,14 20 11,-30-15 0,23 17 0,-26-10 0,29 17 5,-22-8-5,16 6 0,-53-9 0,42 8-5,-41-3 5,46 6 0,-36 1 0,34 2 0,-51 5 0,51 0 0,-23 7 0,27-2-6,-45 28 12,34-19-6,-10 5 0,2 1 0,16-10-6,-39 30 6,39-23 0,-13 15 0,1 2 0,9-7 0,-30 38 0,40-42 5,-3 19 1,1 3-6,2-4 3,-6 22 0,1 2-3,5-14 0,-7 22 6,15-41-1,-4 20-5,9-23 0,-6 62 0,11-53 0,5 9 0,1 0 6,3-7-6,10 10 0,2-2 0,-3-16 0,17 26 0,-19-44 0,41 35 0,-26-28 2,22 12 1,4-3-3,-4-16 0,26 10 6,-33-25-12,17-3 6,-21-2 0,10-3 0,-1-1 0,-9-2 0,41-10 0,-49 6 0,37-16 0,-33 10 3,10-10 0,1-2-3,-10 4 0,13-16 0,-1-1 0,-15 7 0,19-25 0,-1-3 0,-18 16 3,4-5 0,-3 2 8,-20 18 22,0-38-27,-12 36-1,-9-16 1,-4-2-6,0 8 0,-13-34-5,15 41-113,2-32 34,2 38-764,0-18 0,6 48 0,-2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47.9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1489 978 24693,'-7'9'1888,"0"4"-7280,6-8 5605,-2 4 1364,1-2-1269,0 0 663,1-2-623,1 0-292,0-4 117,0 0 3225,1-3-3376,8-14-11,2-1-5,3-7 0,-2 5 38,5-17-44,-8 14 23,15-54-18,-17 41 3,0-25 1,-1-2-9,-3 17 6,-1-49 5,-2 70-5,0-18-6,0 21 16,0-35-16,-2 33 0,-11-37 6,2 36 0,-27-39-6,19 37 0,-42-38 0,35 43 0,-23-15 0,23 22-12,-68-14 12,48 18-6,-12-1 1,1 3 5,17 8-11,-56 0 11,43 1-3,-18 3 0,-1 1 3,14 3-3,-7 3 1,3 3-4,20 1 3,-10 15 1,1 4 2,8-1-1696,-14 17 0,0 2 1696,16-13-50,-1 2 0,2 0 50,10-9 3,1 21 0,2 5-3,7-8 0,1 16 0,4-1 0,12-23 0,0 41 0,6-51 3342,17 47-3342,-6-47 0,14 24 149,-11-31-149,49 24 0,-30-24 0,24 4 0,5-2 0,6-10 0,19 6 0,-29-16-9,-3-7 1,1-2 8,-2 0 0,2-1 0,2-1-5,12-7 5,-27 3 0,20-7 0,1-1 0,-18 2 5,46-15-5,-65 16 0,11-8-3386,-11 4 3392,36-47-1,-29 10-2,-5 1 0,-3 1-3,-6-3 0,-2-12 0,-19 53 0,2-7 3392,-4 14-3392,0-11-6,-1 9-106,-10-8-1170,-13 21 1282,2 0 0,0 3 0,16-3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2.0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32 25186,'-5'-5'1871,"2"2"-1406,3 3 27,24-3-492,-8 3 12,21-3-52,0 3-21,-7 0-1294,60-3 823,-55 2 532,44-6 0,-69 5 0,6-2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4.7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1 26441,'3'4'1635,"-1"0"-1601,0-4-34,-1 0-12,-1 0-144,-2 2-1,-3 1-151,-4 4-454,-5 3-2542,1 2 2456,-3 2 0,21-18 0,4-5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4.98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131 0 26211,'-32'46'-211,"0"0"0,1 2 0,8-6-8065,16-18 8276,1 9 0,17-72 0,3-15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5.2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125 1 26049,'-21'64'44,"0"0"1,-2 5 0,2-4 0,1 2 0,2-7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5.4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135 0 25595,'-14'85'96,"0"0"0,0 0 1,1-5-1,-1-2 1,1-15-9928,-7-2 9095,0-4 0,13-35 1,2-7-1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5.6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 0 17829,'-6'52'-586,"1"0"1,-4 26 0,9-69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5.8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 0 26480,'-3'70'115,"-1"-1"1,2 12 0,0-12 0,-2-28 0,4 13-1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6.0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0 26682,'0'57'0,"-1"-1"0,0 14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7.9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74 23604,'0'10'459,"0"-3"1339,0-7-1736,0 0 723,10-5-779,9-9 370,5-2-387,5-4 1210,2 3-1250,1 7 29,-3 1-40,5 17 51,-20 7 11,3 14-11,-22 28 0,-9 5 11,0-2 0,0 3 0,-4-1 28,-15-3 0,14-25 0,-10 13-23,21-34 34,11 0-39,5-9 0,18-1-22,-8-3-331,26-3 224,-24-2-1030,32-16-253,-34 9 1412,12-11 0,-23 18 0,-2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8.51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39 177 28048,'-10'-1'258,"-8"59"-264,16-31-5,-6 46-34,8-40 28,0-10-5,2 1-1,13-14 12,-1-5 39,20-46 0,1-18-17,-12 13-3,8-36 1,-6-1-9,-21 41-28,-10-24 6,-2 56-2241,-43 25 2263,28-3 0,-21 12 0,39-17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9.3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70 25858,'-1'-10'1546,"0"2"-1339,1 7 68,4-6-180,4 1-28,56-22-101,-32 19-55,48 11 89,-67 20 33,3 63-5,-22-37 53,-9 15 1,-3-2-54,0-19 17,-23 37-40,33-63 18,-4 5-12,11-15 39,9-1-44,2-4-90,33-3 61,-20-2-105,31-9 49,-38 6-1304,8-6-3171,-19 9 4554,-2 0 0,-3 3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2.6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7 128 25735,'-4'4'1103,"2"0"-565,2-4-370,53-11-185,-34 4 6,39-8 11,-47 6 28,-2-3 6,-3 2 223,1-14-3498,-4 10 3286,0-5-2308,-5 11 2263,-3 5-11,-27 0 17,18 2-6,-34 23 0,35-8 2252,-14 37-2258,19-28 3362,-2 33-3373,12-37 25,3 14-70,6-25-1786,35 1-930,-21-6 2778,24-1 0,-38-3 0,-3-1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39:59.8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18 137 27550,'-10'91'795,"2"-15"-812,8-54 6,5-2-17,7-3 5,2-7 23,8-3 6,-5-6 16,19-45 1,-1-13-12,-12 17-6,13-18 1,-12-3 28,-52 3-34,12 32 0,-37-10-34,15 60-645,0 35 1,10-19 0,33-82-1,4 20 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0.4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22 90 27040,'-11'0'1081,"2"0"-992,9 0-5,0 0-67,-2 0-6,6 1 6,40-7 0,14-3-67,-4-2-611,13-1 1,-2-1-107,-17-3 767,-9 3 0,-19 6 0,-10 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2.1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206 27 27057,'14'-7'655,"-2"1"-526,-12 6 352,0 0-481,0-2 0,-1 0 0,-3-2 0,-5 1 0,-3 1-5,-4 1 5,0 1 0,-8 5 0,7-1-17,-7 7 6,16-5 0,6 15 11,7-10-90,24 34 40,-13-24-6,17 26 50,-24-26 23,1 27 22,-9-29 0,-12 18-33,0-29 44,-37 9-11,25-12 12,-31 4-18,33-13-38,2-5-135,10-4-616,7 3-3137,1 3 3893,0 7 0,0 0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2.5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8 27566,'4'-4'712,"-1"0"-690,-3 37-72,1 51 16,1-23-548,2 34 212,-2-83 370,1 3 0,-3-15 0,0-2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2.7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8 28104,'-4'-2'174,"0"0"-370,4 2-1104,0-1-4295,3 0 5595,0-1 0,0 2 0,0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3.5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30 111 26182,'-16'2'1047,"4"0"-753,12-2-171,0 0-56,0-18-56,0 11 20,0-14-15,0 16 115,0 2-75,0 0 28,0 2-84,1 7 6,-1 5-28,1 58 5,-1-40 6,-1 42 22,0-64 0,-1 3-17,2-12 6,0-3 6,0-7 22,21-50-28,-8 26-28,13-10 0,2 4 6,-5 19-62,45-9 84,-47 34 61,31 33-61,-42-11 0,7 34-5,-16-33-466,-6 19 1,-1-26 470,-18 13 0,16-26 0,-9 4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4.35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330 37 25763,'1'-5'1031,"-1"2"-623,0 3-72,0 0 6,13-12-129,-10 8-168,9-9 50,-48 14-95,6 8 0,-43 11-6,34-2-16,-9 17-57,30-7 63,19 8 32,6-16-21,31-9-29,-12-16 23,29-19 45,-34 15 22,11-10-51,-29 18 29,13 32-34,-6-10-28,8 30 0,-1 5 5,-7-11 12,0 6 0,-5-2 17,-14-21 22,-56 29-40,25-34-41,-22-1 0,-2-5-165,21-15-393,-28-11-918,56-11 1529,6-6 0,5 12 0,2 4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4.8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86 3 28322,'3'-3'-6,"-7"61"1,-5 28-12,1-25 3,-3 38 0,-1-2 3,3-45-11,-3 9 22,-1-10 0,9-38 0,-2 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05.33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26 220 27264,'-3'2'566,"2"-1"-376,1-1-235,30-13-95,-11 3 0,25-14-235,-3-14 470,-14 5 656,-14-25-729,-18 36 6,-24-2 28,-6 37-39,9-1 2,-6 29 1,3 6-14,6-4-1,10 27 1,9-2-6,18-36 0,75 5 0,-61-42 0,38-20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13.6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 72 27208,'-3'37'431,"1"-1"-358,1-12-45,0 1-11,0-1 0,1-3 55,-3 8-44,2-11 84,-5 11 12,5-18-85,-3 1-28,20-48-50,-2 9-90,26-56 62,-15 38 11,28-39 50,-33 56 6,16-6 0,-28 45 28,10 32-28,-9-14 0,6 16-84,-8-7-17,-4-17-1595,-5 24 1696,-2-31 0,-1 5 0,3-15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3.1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 33 26049,'-7'0'1097,"2"0"-889,5 0-158,-1 34-4430,1-8 4335,-1 14 23,1-21 1060,0-16-903,0-1 397,13-46-521,-4 25-45,33-45-72,-22 52 22,12-6-112,-21 18-185,-7 1 1829,-1 2-1448,-2 0 0,0-2 0,-1-1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14.43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42 26967,'3'0'947,"-2"0"-768,-1 0-179,-1 82-45,1-53-17,-1 60-38,1-76-108,0-2 208,0-6 73,0 0 28,0-5-45,13-40-157,-2 13-218,22-52 235,-10 37 0,22-23 101,-28 45 380,10 49-324,-26 3 28,1 52-79,-2-53 6,0 11-11,0-30 6,7-14-46,2-16-330,33-54 314,-14 29 50,33-36 29,-42 60 77,6 24-61,-24 21-17,-5 59-78,3-46-809,-2 37 0,2-68 0,1 3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15.04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248 12 26424,'5'-5'1059,"0"1"-685,-5 4-352,0 0 113,-6-1-118,-4 1 54,-8-1-54,-39 7 2,17 17-31,-9-8-32,56 21-29,11-26-151,24 11 151,-24-11 79,4 28 100,-16-19 180,-20 34-208,-8-32-72,-7 5-6,5-14-28,9-9-62,1-1-778,-12-1 868,0-9 0,12 11 0,8-4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27.0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1 205 27505,'3'-8'638,"0"2"-559,-3 3-40,0 2-28,1-2 0,-1 2-11,1 1 6,0 30 11,-1-8-17,0 25 22,0 4-22,0-23 28,0 9-6,0-30 1,6-3-35,37-34 1,15-18-234,-19 19 0,3-3 245,18-16 0,8-7 0,-10 8 0,11-10 0,4-6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0:32.1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1393 7 27790,'1'-4'387,"0"2"-365,-1 2-16,0 0-1,-2 0-5,-2 0 0,-5 0-16,-22 9 16,9-4-6,-17 8 6,5 0 0,6-3-6,-19 8 1,17-6-6,-12 4-23,-30 17 34,22-9-1699,-2 1 0,-1 2 1699,-2 3-1134,-21 17 0,-2 2 1134,6-1 0,6-2 0,-11 8 0,9-2-9,15-8 1,5-1 8,-17 11 0,5-2-5,-5 19-12,28 11 17,18-36 1137,3 3 0,3-1-1137,7-9 3375,0 45-3369,7-47 33,37 45-39,-11-58 17,47 22-17,-32-28 2,8 0 1,2 0-3,5 1 14,23 4 0,1-1 3,-13-4-12,26 2 1,1-1 0,-27-6-1702,27 3 0,1-1 1701,-25-6 9,17 1 0,-2-3-14,-19-4-22,13-2 0,0 0-6,-17-1-6,25-1 0,-1-2 34,-20-3 14,-8 1 0,0-2 3,-5-7-20,28-14 1,5-2-4,1-1-739,-12 1 0,12-5 0,-16 5 762,-7-2 111,-5-1 0,-6 0-117,-26 9-91,14-50 80,-27 37 8,-7-19 1,-6-2-4,-13 14-2,-14-9 0,-4 2 2,-6 14 3,-15-6 1,-2 1-9,9 10 1166,-3 0 1,1 0-1161,6 6-6,-17-7 0,-4 0 0,-2 1-114,2 9 0,-13-3 0,9 5 114,-16 2-1061,-6 2 0,2 2 1055,19 8 3,5 1 1,0 0-15,-13 2-13,7 3 0,-12 2 0,10-1 30,-20 1-3,-13 3 1,11-1 2,52-3 2117,-14-1-2246,43 1-5132,6-1 5261,3 2 0,1-1 0,-2 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0.9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0 337 26402,'3'-3'1372,"-2"0"-958,2 1-375,-2 0-56,3-1 34,-3 87-17,0-44-9,83-33 1,30-26-6,-41-12 0,6-15-459,-11 4 1,17-14 0,7-5-1,-5 2 1,-13 11 0,-26 19-1,-14 16 1,39-38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6.36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 26721,'2'5'644,"-1"0"-504,-1-5 173,0 1-89,6 8-184,-4-5-1,4 8-17,-4-8 1,0 1 21,1 31-44,-2-13 6,1 77-6,-2-59 0,1 45-6,5-62-2,38-10 0,11-9 8,8-10-204,7-10 1,15-6-1,-11 0-557,18-15 82,-5 0 1,-8 3-1,-43 19 1,0 2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7.45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176 49 26822,'29'39'1019,"-6"-9"-980,-21-29-17,-2-1 23,1 0-34,0-2-11,0-5 12,1-5-1,-1-25 6,0 18-12,-11-15-5,3 30 0,-21 1 0,13 5 28,-33 20-28,25-5 17,-18 17 5,16 6 1,3 33-23,5-21-39,55 33-68,-13-66-16,38 9-28,-36-27-152,-2-1-391,1-7 694,4-7 0,-30 16 0,-4 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7.8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 35 27723,'-14'85'-168,"7"-13"-5722,17-51 5638,27 4 1544,-1-13-1192,23-6 1415,-19-41-1196,-24-36-229,-27 5-90,-13 4 3392,-7 42-3403,13 18 5,0 8-61,-5 18-73,7-1 140,0 45 0,10-45 0,4 20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8.3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74 27527,'7'67'-17,"2"-8"-6914,18-10 6640,-15-27 1700,9 15-586,-20-34 411,0-1-954,-1-2 23,-2-16-292,1 0 3392,-1-16-3408,1-34 5,4 25-45,14-40 28,-3 55-263,39-5 90,-29 27-298,26 9-200,-32 0 688,4 5 0,-14-7 0,-1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08.89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1 204 18736,'59'3'118,"-12"-3"1353,4-35-1706,-24 10-668,3-11 1026,-17 12 184,-5-5-22,-4 11 1496,-9-4-1411,-21 13-2,-7 3-295,-5 3 1106,8 44 0,8 10-1179,12-19 0,-5 21 0,10-3 3375,32-25-3431,2-3-101,17-2-352,-4-11-505,0-14 1014,-3-14 0,-21 7 0,-1-4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3.39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27191,'9'0'627,"-2"0"-352,-7 0-275,26 37-51,-7-15-150,25 29-242,-12-29 443,3-9 0,-16-6 0,-1-5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36.9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611 160 28054,'0'-5'123,"0"-2"-118,0 1-5,0 0 6,0 1-6,0 1 0,0 0 6,-8-7-6,3 5 5,-25-16 18,2 7-18,-5-3 1,5 5-6,4 7 0,4 2 5,-33 1-10,26 4 5,-47 22 0,45-6-3,-10 13 0,0 3 3,11-6 0,-18 20-5,32-30-29,-5 28 34,9-18-3,-3 23 0,1 3-8,2-7 6,-5 31-7,10-49 1,4-6 11,0-8-11,9 29 0,0-14 5,18 41 6,-10-38 0,12 13-3397,-14-33 3397,3 0 0,15 4 0,7 5-6,12 5 6,17 9 0,-31-16-6,40 6 3348,-49-18-3420,52 3 55,-51-6 12,21-2 11,-29-1 11,31-1-11,-24-1 6,60-19-1,-53 4-5,21-13 0,-32 11 12,8-13-12,-12 10 0,34-42 0,-34 38 11,24-37 0,-32 41 11,16-32-16,-19 30 5,9-23 0,-13 27 34,2-24-28,-5 24 56,1-37-56,-3 38 11,0-21-23,-1 26 29,-11-18-34,4 13 11,-12-19-5,10 20 22,-9-21-28,9 21 11,-12-19-6,12 26 12,-19-14-6,15 15 12,-34-20-23,27 17 0,-36-18-6,36 21-5,-22-2 11,23 8-22,-51-3-1,36 3-94,-51-4-79,51 5-652,-47-3 0,85 6 0,-15-1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38.80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0 27398,'0'73'23,"0"-7"-68,2-34 11,-1-1-61,1 5 62,-1-10-236,-7 14 101,3-26-1334,-8 6 1502,3-24 0,6 8 0,2-3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39.46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 44 26928,'-4'-6'986,"2"2"-930,2 4-34,-1-6-22,24-9-22,-9 3-174,53 17 190,-46 6 6,21 38 6,-40-29 5,-16 28-11,2-32 0,-15 9 0,7-12 17,-18 3 27,16-8 119,-15 2-124,28-9 11,-1-3-50,9 2-28,1-2 28,6 3 0,15 13 0,-4-4-78,24 32-62,-23-19 50,6 8-27,-16-19-824,-7-7-387,0-3 1328,-1 1 0,0-2 0,0-1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39.8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12 26346,'0'-7'1293,"0"2"-1181,0 5-61,0 0-46,-2 38 12,16 47-73,-10-21-672,14 28 538,-14-80 22,-1 5-1205,-3-15 1373,-2-8 0,3 12 0,0-4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0.5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219 4 26749,'-4'-2'1344,"-3"0"-1339,-11 2-5,1 1 0,-6 3-11,-18 16-11,20-6 5,-15 11-45,24-10 23,6-6 6,0 0 5,6-7-342,36 12 208,-20-6-29,40 40 191,-45-20 6,8 18-1,-19-26 175,-5 1-147,-1-10 118,-21 13-139,8-16 38,-27 6-22,26-9-67,-10 1-73,23-6-736,11-9 0,-11 14 0,5-5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1.20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145 10 24032,'2'-3'3478,"0"0"-3343,-1 2 61,-1 0-107,-1 0-66,-3 0-1,-2 1-5,0 0 0,-1 0 84,-17 8-85,10-3-4,-25 17-12,25-11 0,-12 38-12,20-28 12,4 49 0,6-47 0,10 22-5,-4-34 5,26 6-28,-17-13-465,35 0 493,-13-17 0,-37 19 0,-11-3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3.3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282 31 24671,'1'-6'2615,"0"0"-2368,-1 6-90,0-5 89,0 3-168,0-3-16,0 3 67,0 1-84,0 0-23,-11-1-22,1 2 0,-41 2 0,24 2 6,-48 18-6,49-8 0,-27 36 0,42-28 0,-7 38 0,17-37-6,20 31-11,-6-36-16,27 16-12,-18-25-465,37 0 45,-31-9-383,42-17 0,-61 15 0,10-9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3.82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26 25063,'0'-11'2632,"0"2"-2425,0 9 12,0 0-34,-1-4-185,1 3-28,-1 34 39,1 8-17,0 17-11,0-11-100,-2-8 55,2-20-795,-2 5-1030,2-22 1887,0-3 0,0 0 0,0-2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4.57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238 0 25478,'-51'9'2077,"34"-5"-2049,-49 8-11,52-6-17,2 0-78,3 0 44,3 0 6,0 4 28,3-5 84,0 7-45,9-7-22,20 12-95,20 9 72,-3-1 6,1 5-101,-15-1 101,-16-14 23,4 9 44,-19-19 224,-31 5-224,12-7 224,-61 3-274,49-7-11,-37-7-45,55 6-533,-4-5 147,19 6 425,5-2 0,-3 2 0,3-2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5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343 9 27824,'-10'-5'162,"-11"2"-139,7 3 27,-18 0-22,13 0 45,-28 3-73,17 3 39,-35 23-28,37-11-5,-20 34-6,36-33 6,-5 28-1,18-32-16,38 17-28,-15-24-572,58 3 219,-52-18-456,22-7 0,-52 16 0,-2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8:53.78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215 14 27118,'0'-7'1210,"0"3"-1204,0 2 5,-1 2-6,-12 20-5,-7 23 0,-1 2 0,-3 13-11,-1 19 6,7-26-96,-5 29 0,1-1-45,6-29-533,0 5 1,3-10 0,12-39 0,-1-2-1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8.13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3239 755 20979,'11'-22'560,"-2"-4"1881,-9 14-2373,-1-11-35,-2 6 1093,-2-4-953,-12-18 467,7 20-595,-16-29 2134,17 34-2173,-13-14-6,7 10 0,-14-8 0,2 3 11,-15-7-11,17 13 0,-2-3 33,-16-5-27,19 12 5,-39-23-5,39 23 22,-32-18-23,36 20 1,-19-13-6,27 18 6,-25-11-6,19 12 0,-25-10 0,23 10 0,-39-15 0,32 11 16,-47-19-16,53 18 0,-22-7 0,34 12 6,-10-2-6,10 5-6,-25-7 6,-1 1 0,-3 0 0,2 1 0,2 4 0,12 0 0,-42-2 0,38 4 0,-38-4 0,36 3 0,-54 1 0,42 0 0,-13 1 0,1 0 0,18 0 0,-47 0 0,50 1 0,-18 6 0,-4 1 0,5 0 0,-6 4 0,1 0 0,8-2 0,-4 3 0,0 0 0,6 1-6,-6 3 1,2 2 0,14-3-1,-51 26 6,44-23 0,-21 8 0,-2-1-6,17-6 6,-44 17-11,65-23-45,-40 41 39,31-25 17,-20 23 0,-2 3-5,12-8 5,9-10 0,1-1 0,4-2 0,10-8 0,-9 17 0,7-8 0,-2 11 0,0 1 0,2-3 0,2 2 0,1-2 0,8-11 0,-2 15 0,1 3 0,2-7 0,1 8 0,0-1 0,5-13 2,2 10 1,0 2 3,0-2 13,3 24 1,2 0-14,2-23-1,3 4 1,2-2 0,3-19 5,29 54-11,-20-45 2,10 19 1,1-1-3,-8-16 6,20 33-6,-25-48 17,51 38-17,-34-34 2,26 15 1,4 0-3,0-6 0,-22-14 0,-1-1 0,10 3 0,2-6 0,-17-9 6,48 13-6,-48-16 0,56 11 0,-56-14 0,28 2 0,7 0 6,5-5-6,-22 0 0,-2-1 0,5-4 5,6-1-5,-27-2 0,40-4 0,-47 1 0,35-6 0,-37 7 0,44-6 0,-47 6 0,21-5 0,-27 4 0,52-16-5,-38 12-4,17-6 1,2-1 2,-1-1-5,8-3 5,-16 5-10,-4 2-1,-15 5-67,20-10-23,-27 10-741,16-16 0,-33 26 0,3-6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49.95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892 28 24491,'-1'-13'2101,"0"3"-1143,1 10-802,0 0 427,0-2-550,0 1 23,0 0-56,0 4 0,0 4 6,1 6-6,0 15 0,0-5 0,0 11 0,-1 5 0,0-7 6,0 22-6,0-22 0,-1 8 0,-7 12 0,2-18 0,-4 19 0,-7 17 0,7-29-3392,-20 52 3392,16-59 5,-20 37-5,19-41-5,-21 39 5,22-43-12,-30 43 12,27-47 0,-16 19 0,20-26-16,-22 21 16,17-18 0,-31 25 0,29-23 0,-6 2 3392,12-7-3392,6-6 0,0 1 0,-25 23 0,15-15 0,-33 33 0,35-35 0,-29 26 0,29-27 5,-32 28-5,29-27 0,-41 33 0,40-33 0,-25 16 0,35-24 0,-5 3 0,11-9-5,-3 5-7,7-5-38,-2 2-17,2-3 67,-3-2 0,3 2 0,-1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54.6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328 4 26138,'5'-4'1507,"-8"11"-1401,-3 2-50,-10 10-22,2-3 78,-15 14 11,-6 5-89,-2 2-6,0 0-6,-17 22-22,26-27 0,-24 28-17,43-48-56,-1 0 73,8-15 0,3 6 0,0-2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54.98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 5 27594,'-1'-2'572,"0"0"-544,1 2 22,47 51-50,-24-24 6,37 41-6,-35-37-241,21 36-1081,-24-37-5259,12 21 6581,-28-47 0,-4-4 0,0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55.93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282 5 28350,'-14'-3'40,"0"2"-40,0 1 0,-4 0 0,-2 0 0,-13 6-17,-6 6-6,2 4-3380,6 1 3398,18-6-12,5 3 17,3 6 0,0-5 0,5 6 0,7-17-163,40 13 3477,-18-8-3409,51 23 95,-56-17 0,17 16 5,-34-20 51,0 28-39,-6-23 39,-14 32 34,-13-28-57,-3 4 12,-9-13 62,-34-22-102,42 1-5,-31-23 0,57 11-56,32-35 34,-11 32-85,47-36 79,-31 36 0,7-6-33,-20 13-410,-4 4-83,-5 5 554,8-2 0,-12 9 0,0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2:56.70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162 14 26217,'13'-7'1881,"-3"1"-1825,-10 6 23,-16 13-40,7-5-11,-15 13-11,11-6-12,-1 2 1,-9 33 0,0 5-6,4-9 2,-4 21 1,5-2-3,15-34-5,10 27-1,2-39-61,49 11 39,-26-23-135,67-19 135,-65 0 28,30-25 45,-48 17 140,1-36-157,-12 32-6,-9-22-16,-2 36 5,-26 2-11,14 10 6,-35 32-6,33-10-56,-16 33-6,26-31 62,-8 28 0,14-38 0,-5 15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17.10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10 200 28294,'-6'0'45,"2"0"-45,4 0-5,0 0 16,3-7-6,0 1 7,4-8-7,-1 5-5,0 0 6,-3 4-6,-1 2 0,-2 2-28,1 0 28,-1 4 0,0 4 0,2 5 5,-1 5-5,3 1 0,-2 2 0,1 0 6,-1-1-6,0-1 0,0 0 0,0 7 0,0-4-39,7 14 33,-1-22-16,42-33-12,-12-11-4882,27-29 1,5-8 4641,-29 28 0,-2 0 0,12-10 1,-5 5-1,-10 9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37.10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12 25517,'8'0'1741,"-2"0"-1489,-6 0-95,0 0-73,1-1-28,0-1 39,0 0 247,2-1-314,-2 2 6,2-1-34,-2 9 0,0 16 0,1 1-23,0 42 6,-1-37-33,0 24-9781,-6-39 9143,2-2 1,-2-7 0,2-5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37.67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 1 25387,'0'3'1328,"0"-1"-1025,0-2-102,0 0-167,0 26-12,0-14-22,0 20 168,0-19-73,0-7 17,0 1 90,0-7-168,2-2-34,-1-4-12,4-8-251,-3-6-95,1 6-191,-3 8 549,-8 25 0,-3 10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38.4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184 9 25461,'2'-2'1713,"0"0"-1175,-2 2-432,-5 1-27,-2 3-1,-5 2-22,-1 3 101,-24 23-140,15-12-6,-30 49-11,38-41-11,-8 32-6,19-41-17,25 10-38,-2-21-236,74-22 324,-41-9 80,27-14 32,-51 11-10,-18 8 0,-3-8-90,-5 5-6,-7-31-50,-4 28-11,-23-17 16,7 33-749,-59 21-438,50-1 1210,-31 16 0,55-20 0,3-2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4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63 22 20369,'-7'-12'2268,"2"3"-212,5 9-1675,0 0 482,0 1-807,0 3 412,0 4-440,0 3 1441,-4 26-1469,2-11-33,-7 50-12,4-39-173,-3 40 44,4-48 174,-5 24 0,6-40 0,-4 6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39.1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415 2 28154,'-16'-1'56,"-2"1"-44,-2 4-1,-2 1 17,-51 18-34,27-3 1,-22 4-12,46-9-6,18-9-5,13 15 34,0-10 5,43 23-16,-25-21-7,32 15 12,-39-12 6,10 28-6,-20-23 45,2 28-23,-14-34 29,-26 18-40,4-22 17,-70 6-28,51-15-62,-45-9-16,62-1 78,-15-5 0,39 9 0,-3 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4.5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45 26754,'-8'-4'1266,"2"0"-1126,6 4 11,0 0-123,-11 0-17,7 0 6,-8 0 17,11 0-23,0 0 0,1-1-11,0 0 0,2-1 6,23 0-6,3-1-96,31 1 1,6-1-78,-4 0-506,18-11 1,-17 8-1,-57 12 1,8-8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5.5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 15 26687,'3'-6'1187,"-2"2"-1013,-1 4-62,0 0-22,0-4-51,0 5-22,0 4-1,-1 40-16,0-11 6,-2 23-6,1-24-6,-2 6-106,-2 3-3481,1-11 3078,0-2 515,3-18 0,1-4 0,0-2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6.5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170 7 25494,'27'-3'1865,"-6"0"-1596,-19 3-67,-2-1 173,0 1-353,-2 1-16,-5 6-1,-5 7 1,-4 9-6,-12 22 0,-1 10-3403,-10 25 3392,11-20-219,-2-5-56,18-35 286,-1-18 0,11-4 0,1-7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6.8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 27673,'10'34'498,"-2"-14"-515,3 39-27,-2-26-908,16 47-756,-14-42 1708,9 28 0,-19-57 0,-1-6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7.06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0 27942,'16'15'229,"-4"-6"-290,40-3-107,-16-10-5142,20-4 5310,-4-4 0,-72 17 0,-31 6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7.44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24 27729,'2'-13'442,"0"3"-391,-2 10-7,0 0-240,8 130 118,-5-93 41,3 36 1,-2-11-1028,-3-56-8396,0-5 9460,-2-8 0,2 8 0,-1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7.9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48 28031,'55'-13'-90,"-1"-1"1,31-6 89,-75 22 134,-12 15-106,-24 13 28,-33 39-56,21-26 23,-11 12 16,57-33-28,2-9-11,20 13 0,-8-13 17,46 14-17,-35-16 6,39 7-1,-54-16-16,6 1-51,-23-3 62,0 0 0,-1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8.6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1 317 28042,'0'23'51,"0"-5"-6,0-18-29,0-5-4,0-3-7,1-17 1,-1 0-6,9-57-6,-3 38 6,12-41-5,-7 58-1,9-2 6,-12 21 22,12 44-22,-9 7-5,3 15 5,-6-19-101,13-24 73,-9-15 17,30-36 0,3-11 33,-14 13-14,8-15 1,-3 9 13,-24 35 57,-1 23 10,5 64-693,-4-34 604,3 39-303,1-63-1085,-8-14 1388,7-2 0,-11-9 0,-2-2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0.81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7 522 25208,'-1'7'1810,"0"-2"-1670,1-5-73,-2 18 67,2-11-78,-2 12 62,2-16-51,0-2 224,0-7-291,0-4-45,9-65-22,1 27-129,5-27 0,2-3-17,1 9 202,1-4 0,1 5 78,-5 31 51,6-6-51,-11 62-33,2 34-18,-3-8-10,1 9 0,0 1-23,-2-8-224,11 38 241,-12-71 302,15-21-279,-11-16-77,11-31 1,3-8 48,5-12-12,-10 23 0,-1 5-16,0 10 184,-9 82 0,-2 21-134,1-18-54,1 27 1,1-2-110,-2-35 146,11 17 0,-14-39 0,8 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5.3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2 26144,'-1'-1'1562,"0"0"-1416,1 1-196,-1 0 66,7 0 1,2 0 0,10 0 33,49 0-50,-27 0 0,22 6 0,0 3-11,-18 2-28,40 21 39,-59-13-11,14 39-40,-26-33-89,5 44 140,-29-43 0,0 11 6,-11-18 0,-24 1-6,15-9 5,-48 8 23,44-15 79,-44-5-96,53-5-347,-20-9-823,39 9-1295,1-2 2454,6 8 0,0 0 0,0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1.39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205 23 26088,'2'-10'1400,"-1"1"-1238,-1 9 74,0 0-147,0-2-55,-5 2-6,-1-2 84,-32 19-101,17-3-5,-30 30-1,24 0-83,-4 23-17,13-22 33,7-2 56,32-31 18,-7-12 21,26-14-5,-21-6 202,13-36-202,-22 30 0,5-26-39,-14 41-73,2 4 72,-1 17-408,7 41 135,-2-24 285,18 32 0,-17-48 0,8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1.77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191 1 28188,'-43'30'59,"0"0"0,-2-4-59,-9 41-6,50-48-5,2 0 5,2-2-246,44 14-5,-23-19 257,65-15 0,-106 21 0,10-12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2.49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87 92 26766,'0'-5'1181,"0"0"-1086,0 5 29,0 0-52,-13 1-49,5 5-12,-10 3-5,4 19-6,5-1-12,-5 55-10,9-42-6,0 30-11,18-42 5,-1-14-33,14 0-23,-1-14-10,5-6 16,2-3-62,16-19 146,-13 4 173,5-18 1,-2-3-39,-9 4-71,-2-5 0,-5 1-30,-17 16-17,-4-6-17,-9 16-17,-24-2-17,5 11-447,-44 9 481,7 37 0,56-51 0,18 6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43.3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286 5 27275,'1'-1'812,"0"0"-672,-1 1-117,1-1-1,-1 1-11,-2-1-11,-7 1 6,-16 8-6,0 0 0,-10 7 0,8 0-95,-18 18 50,26-17 22,1 22 35,39-29-12,6 6-6,4-10-67,8 10 45,-16-3-11,19 30 22,-32-23 152,4 31-79,-15-35 16,-19 21-55,5-22 0,-18 7 5,11-8 6,-4-3 34,-32-1-56,30-8-29,-25-12-5,46 2-269,-4-5-862,7 12 1159,-3 2 0,4 0 0,0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51.0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16 26973,'0'-8'924,"0"1"-801,0 7 45,0 0-146,0 3-16,0 8 5,0 7-11,0 8 0,0 3 6,0 3-1,0 19-5,0-20 6,0 17-6,0-29 0,0 25 0,0-23-67,2 18-219,-1-31-562,2 1 0,-3-9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51.73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283 10 26340,'5'-6'1523,"-1"2"-1433,-4 4 39,0 0-113,-4 3-10,-1 4-3398,-4 4 3398,-2 2-1,1 3 23,-13 11-22,-8 8-1,-29 25-548,-2-4 543,16-25 0,15-9 0,31-32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52.06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13 27309,'11'-11'952,"4"10"-941,30 23-11,8 14 0,18 11-6,-3-5 1,-21-12-51,-3-7-818,-25-12 874,0-1 0,-14-7 0,-5-3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53.0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314 12 26788,'7'-6'1109,"-2"2"-958,-5 4 34,0 0-185,-35-2 5,0 9-5,-21-3 6,12 9 5,13-4-5,3 1-1,5-1-49,-11 16 32,19-13 1,-7 16 11,20-22 28,15 7-22,2-9-17,31 6-17,-13-5-79,52 14 107,-53-9-5,27 14 5,-53-11 56,-10 23-51,-5-17 18,-41 37-18,23-35 62,-59 20-33,57-33 22,-27-3-50,44-15-12,14-65-5,8 37-51,28-50 12,-9 63-85,53-24 85,-45 29-124,39-20 46,-60 31-908,4-2-746,-17 11 1782,2-1 0,-3 1 0,1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43:53.6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143 1 27858,'-17'4'252,"-9"16"-236,12-3 1,-8 14-6,10-10 1,0 3 10,-8 51-33,10-38 22,0 53-11,16-70 0,5 9 6,20-25-6,-8-1 0,25-12 0,-22 1 0,8-10 5,5-18 12,-20 15 50,10-34-44,-26 34-7,0-9-16,-6 21 0,-21 10 0,7 5 0,-35 24-5,30-8-124,-17 35-11,29-35 140,-3 23 0,13-44 0,0 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2:50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 86 23156,'-5'7'913,"1"-2"761,4-5-1243,0 0 259,5 1-674,5-1 270,8 2-275,68-1 899,-36 1-910,40-1 6,8-11-6,-34 2 0,30-5 0,-35 3 0,-21 5-3392,33-4 3392,-27 4 0,8-3 0,-29 6 0,-11 1 0,6 0 0,1 1 0,-1 0 0,20-1 0,-13-2 3397,44-7-3402,-19 3 5,6-3 0,-14 8 0,-27 2 0,23 0 0,-19 0 0,32 0 0,-33 0 0,19 0 0,-25 0 0,10 0 0,-9 0 0,44 0 0,-25 0 0,23 0 0,-29 0 0,2 0 0,-11 0 0,27 0 0,-27 0 0,15 0 0,-17 0-3392,34 0 3392,-23 0 0,42 0 0,-45 1 0,40 0 0,-36 0 0,27-1 0,-35 0 0,46 0 0,-13 0 0,14 0 3392,-22 0-3392,-6 1 0,-14-1 0,33 3 0,-34-2-17,51 1 17,-48-2 0,33 0 0,-40 0 0,22 0 0,-21 0 0,37 1 0,-33-1-11,30 1 0,-30 0-17,36-1 28,-35 1-6,32-1 12,-41 0-6,3 0 0,-14 0 5,-3 0-5,-2 0-758,1 0 0,-1 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5:09:25.77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57 1 27740,'0'26'241,"0"-1"-236,-2-5-5,0 2 0,-3 1-336,-14 41 68,10-41-292,-9 27-288,16-59 0,2 16 0,0-5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2:52.6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 0 25931,'-1'2'1484,"0"-1"-1030,1-1-454,0 1 0,0 0 17,0 1 44,2 1 6,6 0-55,1 0-7,38 1-5,-17-2 0,28 0 6,-24-1-3398,58 4 3392,-43-2 0,12 2 0,1-1 0,-6 0 0,13 0 0,-21-1 5,16 2-5,-23-3 3,14 0 0,2 0-3,-10-1 1696,7-1 0,-1 0-1696,-17 0 0,53 0 6,-55 0-6,58 0 0,-60 0 0,59 4 0,-61-2 0,43 3 0,-50-4 0,24 1 0,-28 0 0,27 1 0,-25-3 0,25 3 0,-24-2 0,30 4 0,-26-2 0,55 8 0,-53-7 0,40 4 0,-46-6 0,32 0 0,-30 0 0,49-1 0,-45-1 0,30 0 5,-38 0-5,26-3 0,-27 1 6,19-3-6,-25 3 5,46-10-5,-34 7 0,58-12 0,-62 12 0,42-6 0,-41 7 0,45-7 0,-41 6 0,26-3 0,-35 6 0,35-2 0,-30 2 17,28-3-6,-35 2 57,12-2-68,-17 3 0,4-1-1008,-13 1 1008,-3-1 0,1 1 0,-2-1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2:55.21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28 26827,'-9'1'577,"2"0"-375,7-1 374,0 0-576,4 0 0,0 0 6,4 0-6,18-2 0,18-2 6,3 0-6,6-2 0,-4 3 0,-14 0 0,10 1 0,4 1 0,-19 1 0,40-1 0,-39 1 0,21-1 0,1 0 0,-10 0 0,42 0 0,-54 1 0,54 0 0,-43 0 0,56 1 0,-74 0 0,19 1 0,-26-2 0,38 1 0,-28-1 0,49 0 0,-50 0-6,31 0 6,-39 2 0,12-1 0,-21 2-196,-1-2-2509,-7-1 2705,-1 0 0,0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16.71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77 28014,'4'0'0,"-1"0"23,1 0-6,-1 0 5,3 0-5,0 0 16,16 0-33,-9 0 0,14 0 6,-17 0-3398,8 0 3392,-10 0-125,19 0 131,-16 0-6,21 0 0,-21 0 0,7 0 0,-10-1 3330,-1 0-3325,17-4 177,-5 0-182,4 0 5,-5 2-10,-11 2 10,24-2-5,-16 1-5,19-1 5,-22 1 0,2 1 0,-10 0 5,7-2-5,-7 1-5,33-3 5,-20 2-6,50-1 6,-44 3 0,18 1 0,-30-1 6,9-2-6,-6 0 0,23-2 0,-19 3 0,10 0 0,-1 2 0,7-1 0,-5 1 0,1-1 0,-23 1-12,2 0 12,-7 0 0,2 0 0,0 0 17,3 0-11,-3 0-62,-1 0 11,-2 0-1781,-1 0 1826,1-3 0,-1 2 0,1-2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20.4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43 26413,'5'-14'913,"0"3"-712,-5 11 163,1-2-263,-1 1-28,1-1 106,-1 2-168,2-1 6,3 0-11,4-2-6,5 1 0,4 0 0,22 0 0,-5 1-6,38 1 6,-18 0 0,2 0 0,31 0 0,-36 0 0,-1 0 6,40 0-6,-47 0-12,27 0 1,3 0-6,-9 4 17,28-2 0,-57 3 0,-15-3 0,-4-2-16,27 4-1,-20-2-34,40 8 40,-35-6 6,58 4 5,-55-6 0,28-1 5,-47-1-5,-1 0-28,-6 0-431,4-2-359,-4-1 818,3-3 0,-4 2 0,-2 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21.61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46 0 24939,'-9'2'1989,"1"-1"-1782,8-1 112,-11 8-279,7-5 228,-8 6-262,10-7 39,12-1-6,0-1-22,11 0-6,-1 0 6,44 0-17,-28 0 2,24 0 1,2 0-3,-17-1 6,47-2-6,-61 2 0,2-1-3381,-10 2 3381,-9 0 0,1 0 0,-7 0 28,3 0-28,-3 0 28,8 0-17,-7 0 3477,7 0-3466,-10 0-22,3 0-6,-9 0-7129,-2-4 7135,-1 1 0,0-2 0,1 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26.69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56 0 22621,'-2'2'3293,"-1"-1"-2873,2-1-229,-2 0-85,1 1 169,-9 6-236,6-2 34,-9 6-12,10-7 449,-3 0-443,6-2-33,-1-1-12,2-1 34,2 0-11,3 0-12,3 0-5,10 1-22,10-1-6,-2 2 0,7-2 11,13 2-11,-17-2 0,19 1 0,-15-1 0,-9 0 0,34 0 0,-29 0 6,58 0-6,-52 0 0,25 0 0,-36 0 0,22-1 0,-21 1 0,42-1 0,-45 1 0,42 0-6,-43 0-22,35 0 28,-38 0-11,18 0 11,-22 0 0,24-4 0,-19 1 6,43-9-1,-34 6-5,9-3 11,-23 7-22,-12 0-6,-1 2-11,0-1-117,-1 1-230,-2 0-779,-4 3 1154,-2-1 0,2 1 0,0-2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29.22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13 7 27124,'-4'-2'308,"2"0"-269,0 2-5,2 0 39,-1 0-85,0 0 12,0 0 17,0-1-6,1 1 79,0-2-90,-1 2 241,1 0-241,2 3 0,3-1-23,18 7 23,-5-3 28,12 1-11,-7-3 0,0-3-17,3 1 6,32 1-6,-26 1 0,57 8 0,-45-5 0,15 3 5,-20-5-5,28-2 0,-27-1 0,55 3-5,-60-3 5,30 4 0,-41-3 11,31 0-11,-30-2 39,39-8-39,-39 3-140,20-7-50,-35 9-3031,3-2 3221,-17 4 0,2 0 0,-2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31.2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8 102 23226,'-3'0'1837,"1"0"-1490,2 0 174,-1 1-168,1 0 1226,-1 0-1562,5-1-6,10 0 0,0 0-11,7 0 0,7 0 6,-9 0 0,15 0-6,-18 0 5,38 0-5,-25 0 6,41 0-6,-39 0 5,29 0-5,-32 0 0,34 0 0,-38 0 0,36 0 0,-33 0 0,50 0 0,-44 0 0,49 0 0,-50 0 0,13 0 0,-20 0 6,33 0-6,-25-1-6,46-2 6,-52 2 0,32-2 0,-34 2 0,43-4 6,-41 2-6,29-4 0,-40 4 0,35-5 0,-28 4 34,59-10 33,-50 7 6,30-6-62,-43 7-11,16-4 0,-18 5 0,18-2 0,-25 5 5,7 0-5,-16 2 6,2 0-6,-3 0 28,1 0-39,-3 0-118,-3 0-381,-4 0 510,-3 0 0,5 0 0,1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46.2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31 21282,'0'-17'3747,"0"4"-2946,0 13 1333,0 0-2123,3 0-11,2 1 0,4 0 23,20 5-12,-9-1-6,12 2 7,21 6-29,-26-6 0,28 6 17,-34-10 17,0 1-6,31 1-5,-26-1-6,58 7 0,-26-4 0,5 1 0,-9-4 0,-1-1 0,-24-2 5,26 0-5,-35-1 0,33 1 0,-26 0 0,40 2 6,-46-2-6,23 0 0,-31-1 0,19 0 0,-13 0-45,31 0 0,-21 3 45,8-2-33,-21 2 44,1-3-11,-10 0 5,8 0-5,-14 0-379,0 0 0,-1 0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0T14:33:52.85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 19 24867,'2'-10'1966,"0"2"-1781,-2 8 576,0 0-761,2 0 0,2 0 11,3 0-11,0 0-5,5 0-12,-3 0-11,5 0 28,-3 1 17,3-1 16,1 1-10,2-1-12,6 0 0,-5 0-3397,22 0 3386,-21 0 5,53 0-10,-44 0 5,30 0-11,-36 0-1,24 1 12,-20-1 0,42 1 0,-42-1-5,27 0 5,-29 1-95,35 1 55,-35 0 3376,33 1-3330,-27-1-6,2 0 0,-1-2-22,3 3-23,-16-1 22,14 3 18,-22-2-40,21 1 62,-14-2 11,38 0-28,-36-2-6,22 0 6,-29 1-5,24 1 5,-17 0-28,48 0-140,-36-1 140,15 0 22,-29 1-61,0 1 67,-4-2 67,24 0-61,-19-1 16,19 0-16,-11 0-1,-3 0 1,40 1 5,-13-1-11,12 1 6,23-1-6,-53 0 196,43 0-68,-47-1-16,59-7-140,-56 5 0,41-5 28,-65 8-1971,5-3 1971,-9 1 0,2-1 0,-4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 a class of computers called microcomputers, the relationship between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organization is very close. Changes in technology not only influence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 but also result in the introduction of more powerful and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Generally, there is less of a requirement for generation-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To-generation compatibility for these smaller machines. Thus, there is more interplay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organizational and architectural design decisions. An intriguing example of this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reduced instruction set computer (RISC), which we examine in Chapter 15.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book examines both computer organization and computer architecture.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emphasis is perhaps more on the side of organization. However, because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must be designed to implement a particular architectural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specification, a thorough treatment of organization requires a detailed examination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architecture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our top-down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strategy, as illustrated in Figures 1.1 and 1.2, we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now zoom in and look at the internal structure of a processor chip. For variety, we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 at an IBM chip instead of the Intel processor chip. Figure 1.4 is a photograph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processor chip for the IBM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EC12 mainframe computer. This chip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2.75 billion transistors. The superimposed labels indicate how the silicon real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estate of the chip is allocated. We see that this chip has six cores, or processors.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addition, there are two large areas labeled L3 cache, which are shared by all six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processors. The L3 control logic controls traffic between the L3 cache and the cores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between the L3 cache and the external environment. Additionally, there is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(SC) logic between the cores and the L3 cache. The memory 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(MC) function controls access to memory external to the chip. The GX I/O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interface to the channel adapters accessing the I/O.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571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Going down one level deeper, we examine the internal structure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core, as shown in the photograph of Figure 1.5. Keep in mind that this is a portion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silicon surface area making up a single-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chip. The main sub-areas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this core area are the following: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ISU (instruction sequence unit): Determines the sequence in which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executed in what is referred to as a superscalar architecture (Chapter 16).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IFU (instruction fetch unit): Logic for fetching instructions.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IDU (instruction decode unit): The IDU is fed from the IFU buffers, and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responsible for the parsing and decoding of all z/Architecture operation codes.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LSU (load-store unit): The LSU contains the 96-kB L1 data cache1, and manages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traffic between the L2 data cache and the functional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units. It is responsible for handling all types of operand accesses of all lengths,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modes, and formats as defined in the z/Architecture.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XU (translation unit): This unit translates logical addresses from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into physical addresses in main memory. The XU also contains a translation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lookaside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buffer (TLB) used to speed up memory access. TLBs are discussed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Chapter 8.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FXU (fixed-point unit): The FXU executes fixed-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arithmetic operations.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BFU (binary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unit): The BFU handles all binary and hexadecimal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Floating-point operations, as well as fixed-point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multiplication operations.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DFU (decimal floating-point unit): The DFU handles both fixed-point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floating-point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on numbers that are stored as decimal digits.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 (recovery unit): The RU keeps a copy of the complete state of the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includes all registers, collects hardware fault signals, and manages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recovery actions.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COP (dedicated co-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processor): The COP is responsible for data compression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encryption functions for each core.</a:t>
            </a: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I-cache: This is a 64-kB L1 instruction cache, allowing the IFU to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instructions before they are needed.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control: This is the control logic that manages the traffic through the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caches.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 L2: A 1-MB L2 data cache for all memory traffic other than instructions.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L2: A 1-MB L2 instruction cache.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8070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memory. A number of research and then commercial computers were built using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first-generation computer, known as the IAS computer.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fundamental design approach first implemented in the IAS computer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John von Neumann. Alan Turing developed the idea at about the same time.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computer, the EDVAC (Electronic Discrete Variable Computer).3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1946, von Neumann and his colleagues began the design of a new stored-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consists of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stores both data and instructions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operating on binary data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interprets the instructions in memory and causes them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executed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operated by the control unit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quoting in part at this point [VONN45]: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2.2 First:  Since the device is primarily a computer, it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to perform the elementary operations of arithmetic most frequently.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are addition, subtraction, multiplication, and division.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therefore reasonable that it should contain specialized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organs for just these operations.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It must be observed, however, that while this principle as such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probably sound, the specific way in which it is realized requires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close scrutiny. At any rate a central arithmetical  part of the device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probably have to exist, and this constitutes the first specific part: CA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2.3 Second:  The logical control of the device, that is,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proper sequencing of its operations, can be most efficiently carried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 by a central control organ. If the device is to be elastic 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is, as nearly as possible all purpose , then a distinction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be made between the specific instructions given for and defining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particular problem, and the general control organs that see to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these instructions—no matter what they are—are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definite operating parts of the device. By the central control  we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mean this latter function only, and the organs that perform it form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specific part: CC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2.4 Third:  Any device that is to carry out long and complicated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sequences of operations (specifically of calculations)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a considerable memory . .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The instructions which govern a complicated problem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(which it is in most arrangements). This material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remembered.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At any rate, the total memory  constitutes the third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 of the device: M.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2.6 The three specific parts CA, CC (together C), and M correspond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associative  neurons in the human nervous system.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remains to discuss the equivalents of the sensory  or afferent 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motor  or efferent  neurons. These are the input  and output  organs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device. The device must be endowed with the ability to maintain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and output (sensory and motor) contact with some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this type. The medium will be called the outside recording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the device: 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2.7 Fourth:  The device must have organs to transfer information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R into its specific parts C and M. These organs form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all transfers from R (by I) into M and never directly from C.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2.8 Fifth:  The device must have organs to transfer from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parts C and M into R. These organs form its output 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fifth specific part: O . It will be seen that it is again best to make all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control unit operates the IAS by fetching instructions from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locations, called registers , defined as follows: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a word to be stored in memory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the address in memory of the word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written from or read into the MBR.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8-bit opcode instruction being executed.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 the right-hand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from a word in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address of the next instruction pair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fetched 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operands and results of ALU operations. For example, the result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prominent example of both these phenomena is the IBM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System/370 architecture. This architecture was first introduced in 1970 and included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number of models. The customer with modest requirements could buy a cheaper,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model and, if demand increased, later upgrade to a more expensive, faster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 without having to abandon software that had already been developed. Over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years, IBM has introduced many new models with improved technology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older models, offering the customer greater speed, lower cost, or both. These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models retained the same architecture so that the customer’s software investment was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protected. Remarkably, the System/370 architecture, with a few enhancements,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survived to this day as the architecture of IBM’s mainframe product line.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 same year that IBM shipped its first System/360, another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momentous first shipment occurred: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Digital Equipment Corporation(DEC). At a time when the average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required an air-conditioned room,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(dubbed a minicomputer by the industry, after the miniskirt of the day)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thousands of dollars.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low cost and small size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enabled another manufacturer to purchase a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integrate it into a total system for resale. These other manufacturers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came to be known as original equipment manufacturers (OEMs) ,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OEM market became and remains a major segment of the computer marketplace.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700/7000 and 360 systems, later models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a structure that became virtually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unit, then examine a typical multicore structure.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 provides a hierarchical view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1.14 shows in general terms an embedded system organization. In addition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four main structural components: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computer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Stores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Moves data between the computer and its external environment.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CPU, main memory, and I/O. A common example of system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consisting of a number of conducting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1.16 provides a block diagram of the EFM32 microcontroller from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Labs. The figure also shows detail of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and core components.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each level in turn.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Cortex-M3 core  makes use of separate buses for instructions and data.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is sometimes referred to as a Harvard architecture, in contrast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the von Neumann architecture, which uses the same signal buses and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both instructions and data. By being able to read both an instruction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from memory at the same time, the Cortex-M3 processor can perform many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in parallel, speeding application execution. The core contains a decoder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for Thumb instructions, an advanced ALU with support for hardware multiply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divide, control logic, and interfaces to the other components of the processor.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particular, there is an interface to the nested vector interrupt controller (NVIC)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trace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macrocell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(ETM) module.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is part of a module called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 This term is somewhat misleading, because typically in the literature, the terms core and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viewed as equivalent. In addition to the core, the processor includes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elements: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NVIC : Provides configurable interrupt handling abilities to the processor.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facilitates low-latency exception and interrupt handling, and controls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ETM : An optional debug component that enables reconstruction of program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execution. The ETM is designed to be a high-speed, low-power debug tool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only supports instruction trace.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access port (DAP) : This provides an interface for external debug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 to the processor.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logic : Basic debug functionality includes processor halt, single-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step, processor core register access, unlimited software breakpoints, and full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access.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ICode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interface : Fetches instructions from the code memory space.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SRAM &amp; peripheral interface : Read/write interface to data memory and peripheral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Bus matrix : Connects the core and debug interfaces to external buses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protection unit : Protects critical data used by the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user applications, separating processing tasks by disallowing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each other’s data, disabling access to memory regions, allowing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regions to be defined as read-only,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detecting unexpected memory accesses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could potentially break the system.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upper part of Figure 1.16 shows the block diagram of a typical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built with the Cortex-M3, in this case the EFM32 microcontroller.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is marketed for use in a wide variety of devices, including energy,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gas, and water metering; alarm and security systems; industrial automation devices;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home automation devices; smart accessories; and health and fitness devices. The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 consists of 10 main areas: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and memory:  This region includes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processor, static RAM (SRAM) data memory, and flash memory15  for storing program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nonvarying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application data. Flash memory is nonvolatile (data is not lost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when power is shut off) and so is ideal for this purpose. The SRAM stores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variable data. This area also includes a debug interface, which makes it easy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reprogram and update the system in the field.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Parallel I/O ports:  Configurable for a variety of parallel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interfaces:  Supports various serial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Analog interfaces : Analog-to-digital and digital-to-analog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logic to support sensors and actuators.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Timers and triggers : Keeps track of timing and counts events, generates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waveforms, and triggers timed actions in other peripherals.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 management : Controls the clocks and oscillators on the chip.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clocks and oscillators are used to minimize power consumption and provide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short startup times.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Energy management : Manages the various low-energy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 of operation of the processor and peripherals to provide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of the energy needs so as to minimize energy consumption.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Security : The chip includes a hardware implementation of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Encryption Standard (AES).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32-bit bus : Connects all of the components on the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Peripheral bus : A network which lets the different peripheral module communicate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directly with each other without involving the processor. This supports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timing-critical operation and reduces software overhead.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Comparing Figure 1.16 with Figure 1.2, you will see many similarities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same general hierarchical structure. Note, however, that the top level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computer system is a single chip, whereas for a multicore computer,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top level is a motherboard containing a number of chips. Another noteworthy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difference is that there is no cache, neither in the Cortex-M3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nor in the microcontroller as a whole, which plays an important role if the code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resides in external memory. Though the number of cycles to read the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data varies depending on cache hit or miss, the cache greatly improves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when external memory is used. Such overhead is not needed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48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first became available in the early 2000s, particular targeted at large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was launched in 2012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archiving service, launched in 2008, approached 100 million users in less than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detail in Chapter 17.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portion or even all information technology (IT) operations to an Internet-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of PCs and mobile devices are relying more and more on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to backup data, synch devices, and share, using personal cloud computing.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NIST defines cloud computing, in NIST SP-800-145 (The NIST Definition of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), as follows: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computing: A model for enabling ubiquitous, convenient, on-demand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minimal management effort or service provider interaction.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Basically, with cloud computing, you get economies of scale, professional network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management, and professional security management. These features can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attractive to companies large and small, government agencies, and individual PC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services they need. The user, be it company or individual, doesn’t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maintenance, and backing up the data—all these are part of the cloud service.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theory, another big advantage of using cloud computing to store your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 is not always protected. There have been a number of security failures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made headlines in early 2013 when it told all of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to reset their passwords after an intrusion was discovered.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3363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networking  refers to the networks and network management functionality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must be in place to enable cloud computing. Most cloud computing solutions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rely on the Internet, but that is only a piece of the networking infrastructure.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example of cloud networking is the provisioning of high-performance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generally, cloud networking refers to the collection of network capabilities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required to access a cloud, including making use of specialized services 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security devices at critical points to enforce access security policies.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can think of cloud storage  as a subset of cloud computing. In essence,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consists of database storage and database applications hosted remotely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servers. Cloud storage enables small businesses and individual users to take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advantage of data storage that scales with their needs and to take advantage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database applications without having to buy, maintain, and manage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assets.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8838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essential purpose of cloud computing is to provide for the convenient rental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computing resources. A cloud service provider (CSP) maintains computing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data storage resources that are available over the Internet or private networks.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Customers can rent a portion of these resources as needed. Virtually all cloud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provided using one of three models (Figure 1.17):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in this section.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As the name implies,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 to customers in the form of software, specifically application software,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running on and accessible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follows the familiar model of Web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services, in this case applied to cloud resources.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the customer to use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cloud provider’s applications running on the provider’s cloud infrastructure.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applications are accessible from various client devices through a simple interface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a Web browser. Instead of obtaining desktop and server licenses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products it uses, an enterprise obtains the same functions from the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saves the complexity of software installation, maintenance, upgrades,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patches. Examples of services at this level are Gmail, Google’s e-mail service,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 help firms keep track of their customers.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Common subscribers to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organizations that want to provide their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employees with access to typical office productivity software, such as document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and email. Individuals also commonly use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model to acquire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resources. Typically, subscriber use specific applications on demand.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provider also usually offers data-related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such as automatic backup and data sharing between subscribers.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Platform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service to customers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form of a platform on which the customer’s applications can run.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to deploy onto the cloud infrastructure containing customer-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created or acquired applications.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useful software building blocks,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plus a number of development tools, such as programming languages, run-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 environments, and other tools that assist in deploying new applications. In effect,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an operating system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useful for an organization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wants to develop new or tailored applications while paying for the needed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resources only as needed and only for as long as needed. Google App Engine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Salesforce1 Platform from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Infrastructure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With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customer has access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underlying cloud infrastructure.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provides virtual machines and other abstracted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and operating systems, which may be controlled through a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 programming interface (API).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offers the customer processing,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networks, and other fundamental computing resources so that the customer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able to deploy and run arbitrary software, which can include operating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applications.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customers to combine basic computing services,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number crunching and data storage, to build highly adaptable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Amazon Elastic Compute Cloud (Amazon EC2)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Windows Azure.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1473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1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may be one or more of each of the aforementioned components.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focuses on such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these components will be examined in some detail in Part Two.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 is the CPU. Its major structural components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CPU and hence the computer.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the computer’s data processing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storage internal to the CPU.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the control unit, ALU, and registers.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As was mentioned, contemporary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clarify the terminology, this text will use the following definitions.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 : That portion of a computer that fetches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: An individual processing unit on a processor chip. A core may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Processor:  A physical piece of silicon containing one or more cores.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 a processor contains multiple cores, it is referred to as a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079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Another prominent feature of contemporary computers is the use of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23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 Most computers, including embedded computers in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called expansion boards.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most prominent elements on the motherboard are the chips. A chip 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integrated circuit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 on expansion boards. Thus, a modern motherboard connects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hundreds of millions of transistors.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circuits. The processor chip shown in Figure 1.2 does not represent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decoding each instruction to determine the instruction operation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locations of any operands.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 Performs the operation specified by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Load/store logic:  Manages the transfer of data to and from main memory via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also contains an L1 cache, split between an instruction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is also used.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487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will be instructive to look at some real-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world examples that illustrate the hierarchical structure of computers.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1.3 is a photograph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for a computer built around two Intel Quad-Core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sockets: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PCI-Express slots for a high-end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display adapter and for additional peripherals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Ethernet controller and Ethernet ports for network connections.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USB sockets for peripheral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ATA (SATA) sockets for connection to disk memory (Section 7.7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Ethernet, USB, and SATA).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 for DDR (double data rate) main memory chips (Section 5.3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DDR).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3420 chipset is an I/O controller for direct memory access operations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816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.xml"/><Relationship Id="rId13" Type="http://schemas.openxmlformats.org/officeDocument/2006/relationships/image" Target="../media/image124.png"/><Relationship Id="rId18" Type="http://schemas.openxmlformats.org/officeDocument/2006/relationships/customXml" Target="../ink/ink117.xml"/><Relationship Id="rId3" Type="http://schemas.openxmlformats.org/officeDocument/2006/relationships/image" Target="../media/image25.jp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114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16.xml"/><Relationship Id="rId20" Type="http://schemas.openxmlformats.org/officeDocument/2006/relationships/customXml" Target="../ink/ink1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1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113.xml"/><Relationship Id="rId19" Type="http://schemas.openxmlformats.org/officeDocument/2006/relationships/image" Target="../media/image127.png"/><Relationship Id="rId4" Type="http://schemas.openxmlformats.org/officeDocument/2006/relationships/customXml" Target="../ink/ink110.xml"/><Relationship Id="rId9" Type="http://schemas.openxmlformats.org/officeDocument/2006/relationships/image" Target="../media/image122.png"/><Relationship Id="rId14" Type="http://schemas.openxmlformats.org/officeDocument/2006/relationships/customXml" Target="../ink/ink1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.png"/><Relationship Id="rId21" Type="http://schemas.openxmlformats.org/officeDocument/2006/relationships/image" Target="../media/image139.png"/><Relationship Id="rId42" Type="http://schemas.openxmlformats.org/officeDocument/2006/relationships/customXml" Target="../ink/ink138.xml"/><Relationship Id="rId63" Type="http://schemas.openxmlformats.org/officeDocument/2006/relationships/image" Target="../media/image160.png"/><Relationship Id="rId84" Type="http://schemas.openxmlformats.org/officeDocument/2006/relationships/customXml" Target="../ink/ink159.xml"/><Relationship Id="rId138" Type="http://schemas.openxmlformats.org/officeDocument/2006/relationships/customXml" Target="../ink/ink186.xml"/><Relationship Id="rId159" Type="http://schemas.openxmlformats.org/officeDocument/2006/relationships/image" Target="../media/image208.png"/><Relationship Id="rId107" Type="http://schemas.openxmlformats.org/officeDocument/2006/relationships/image" Target="../media/image182.png"/><Relationship Id="rId11" Type="http://schemas.openxmlformats.org/officeDocument/2006/relationships/image" Target="../media/image134.png"/><Relationship Id="rId32" Type="http://schemas.openxmlformats.org/officeDocument/2006/relationships/customXml" Target="../ink/ink133.xml"/><Relationship Id="rId53" Type="http://schemas.openxmlformats.org/officeDocument/2006/relationships/image" Target="../media/image155.png"/><Relationship Id="rId74" Type="http://schemas.openxmlformats.org/officeDocument/2006/relationships/customXml" Target="../ink/ink154.xml"/><Relationship Id="rId128" Type="http://schemas.openxmlformats.org/officeDocument/2006/relationships/customXml" Target="../ink/ink181.xml"/><Relationship Id="rId149" Type="http://schemas.openxmlformats.org/officeDocument/2006/relationships/image" Target="../media/image203.png"/><Relationship Id="rId5" Type="http://schemas.openxmlformats.org/officeDocument/2006/relationships/image" Target="../media/image131.png"/><Relationship Id="rId95" Type="http://schemas.openxmlformats.org/officeDocument/2006/relationships/image" Target="../media/image176.png"/><Relationship Id="rId160" Type="http://schemas.openxmlformats.org/officeDocument/2006/relationships/customXml" Target="../ink/ink197.xml"/><Relationship Id="rId22" Type="http://schemas.openxmlformats.org/officeDocument/2006/relationships/customXml" Target="../ink/ink128.xml"/><Relationship Id="rId43" Type="http://schemas.openxmlformats.org/officeDocument/2006/relationships/image" Target="../media/image150.png"/><Relationship Id="rId64" Type="http://schemas.openxmlformats.org/officeDocument/2006/relationships/customXml" Target="../ink/ink149.xml"/><Relationship Id="rId118" Type="http://schemas.openxmlformats.org/officeDocument/2006/relationships/customXml" Target="../ink/ink176.xml"/><Relationship Id="rId139" Type="http://schemas.openxmlformats.org/officeDocument/2006/relationships/image" Target="../media/image198.png"/><Relationship Id="rId85" Type="http://schemas.openxmlformats.org/officeDocument/2006/relationships/image" Target="../media/image171.png"/><Relationship Id="rId150" Type="http://schemas.openxmlformats.org/officeDocument/2006/relationships/customXml" Target="../ink/ink192.xml"/><Relationship Id="rId12" Type="http://schemas.openxmlformats.org/officeDocument/2006/relationships/customXml" Target="../ink/ink123.xml"/><Relationship Id="rId17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customXml" Target="../ink/ink136.xml"/><Relationship Id="rId59" Type="http://schemas.openxmlformats.org/officeDocument/2006/relationships/image" Target="../media/image158.png"/><Relationship Id="rId103" Type="http://schemas.openxmlformats.org/officeDocument/2006/relationships/image" Target="../media/image180.png"/><Relationship Id="rId108" Type="http://schemas.openxmlformats.org/officeDocument/2006/relationships/customXml" Target="../ink/ink171.xml"/><Relationship Id="rId124" Type="http://schemas.openxmlformats.org/officeDocument/2006/relationships/customXml" Target="../ink/ink179.xml"/><Relationship Id="rId129" Type="http://schemas.openxmlformats.org/officeDocument/2006/relationships/image" Target="../media/image193.png"/><Relationship Id="rId54" Type="http://schemas.openxmlformats.org/officeDocument/2006/relationships/customXml" Target="../ink/ink144.xml"/><Relationship Id="rId70" Type="http://schemas.openxmlformats.org/officeDocument/2006/relationships/customXml" Target="../ink/ink152.xml"/><Relationship Id="rId75" Type="http://schemas.openxmlformats.org/officeDocument/2006/relationships/image" Target="../media/image166.png"/><Relationship Id="rId91" Type="http://schemas.openxmlformats.org/officeDocument/2006/relationships/image" Target="../media/image174.png"/><Relationship Id="rId96" Type="http://schemas.openxmlformats.org/officeDocument/2006/relationships/customXml" Target="../ink/ink165.xml"/><Relationship Id="rId140" Type="http://schemas.openxmlformats.org/officeDocument/2006/relationships/customXml" Target="../ink/ink187.xml"/><Relationship Id="rId145" Type="http://schemas.openxmlformats.org/officeDocument/2006/relationships/image" Target="../media/image201.png"/><Relationship Id="rId161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.xml"/><Relationship Id="rId23" Type="http://schemas.openxmlformats.org/officeDocument/2006/relationships/image" Target="../media/image140.png"/><Relationship Id="rId28" Type="http://schemas.openxmlformats.org/officeDocument/2006/relationships/customXml" Target="../ink/ink131.xml"/><Relationship Id="rId49" Type="http://schemas.openxmlformats.org/officeDocument/2006/relationships/image" Target="../media/image153.png"/><Relationship Id="rId114" Type="http://schemas.openxmlformats.org/officeDocument/2006/relationships/customXml" Target="../ink/ink174.xml"/><Relationship Id="rId119" Type="http://schemas.openxmlformats.org/officeDocument/2006/relationships/image" Target="../media/image188.png"/><Relationship Id="rId44" Type="http://schemas.openxmlformats.org/officeDocument/2006/relationships/customXml" Target="../ink/ink139.xml"/><Relationship Id="rId60" Type="http://schemas.openxmlformats.org/officeDocument/2006/relationships/customXml" Target="../ink/ink147.xml"/><Relationship Id="rId65" Type="http://schemas.openxmlformats.org/officeDocument/2006/relationships/image" Target="../media/image161.png"/><Relationship Id="rId81" Type="http://schemas.openxmlformats.org/officeDocument/2006/relationships/image" Target="../media/image169.png"/><Relationship Id="rId86" Type="http://schemas.openxmlformats.org/officeDocument/2006/relationships/customXml" Target="../ink/ink160.xml"/><Relationship Id="rId130" Type="http://schemas.openxmlformats.org/officeDocument/2006/relationships/customXml" Target="../ink/ink182.xml"/><Relationship Id="rId135" Type="http://schemas.openxmlformats.org/officeDocument/2006/relationships/image" Target="../media/image196.png"/><Relationship Id="rId151" Type="http://schemas.openxmlformats.org/officeDocument/2006/relationships/image" Target="../media/image204.png"/><Relationship Id="rId156" Type="http://schemas.openxmlformats.org/officeDocument/2006/relationships/customXml" Target="../ink/ink195.xml"/><Relationship Id="rId13" Type="http://schemas.openxmlformats.org/officeDocument/2006/relationships/image" Target="../media/image135.png"/><Relationship Id="rId18" Type="http://schemas.openxmlformats.org/officeDocument/2006/relationships/customXml" Target="../ink/ink126.xml"/><Relationship Id="rId39" Type="http://schemas.openxmlformats.org/officeDocument/2006/relationships/image" Target="../media/image148.png"/><Relationship Id="rId109" Type="http://schemas.openxmlformats.org/officeDocument/2006/relationships/image" Target="../media/image183.png"/><Relationship Id="rId34" Type="http://schemas.openxmlformats.org/officeDocument/2006/relationships/customXml" Target="../ink/ink134.xml"/><Relationship Id="rId50" Type="http://schemas.openxmlformats.org/officeDocument/2006/relationships/customXml" Target="../ink/ink142.xml"/><Relationship Id="rId55" Type="http://schemas.openxmlformats.org/officeDocument/2006/relationships/image" Target="../media/image156.png"/><Relationship Id="rId76" Type="http://schemas.openxmlformats.org/officeDocument/2006/relationships/customXml" Target="../ink/ink155.xml"/><Relationship Id="rId97" Type="http://schemas.openxmlformats.org/officeDocument/2006/relationships/image" Target="../media/image177.png"/><Relationship Id="rId104" Type="http://schemas.openxmlformats.org/officeDocument/2006/relationships/customXml" Target="../ink/ink169.xml"/><Relationship Id="rId120" Type="http://schemas.openxmlformats.org/officeDocument/2006/relationships/customXml" Target="../ink/ink177.xml"/><Relationship Id="rId125" Type="http://schemas.openxmlformats.org/officeDocument/2006/relationships/image" Target="../media/image191.png"/><Relationship Id="rId141" Type="http://schemas.openxmlformats.org/officeDocument/2006/relationships/image" Target="../media/image199.png"/><Relationship Id="rId146" Type="http://schemas.openxmlformats.org/officeDocument/2006/relationships/customXml" Target="../ink/ink190.xml"/><Relationship Id="rId7" Type="http://schemas.openxmlformats.org/officeDocument/2006/relationships/image" Target="../media/image132.png"/><Relationship Id="rId71" Type="http://schemas.openxmlformats.org/officeDocument/2006/relationships/image" Target="../media/image164.png"/><Relationship Id="rId92" Type="http://schemas.openxmlformats.org/officeDocument/2006/relationships/customXml" Target="../ink/ink163.xml"/><Relationship Id="rId162" Type="http://schemas.openxmlformats.org/officeDocument/2006/relationships/customXml" Target="../ink/ink198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43.png"/><Relationship Id="rId24" Type="http://schemas.openxmlformats.org/officeDocument/2006/relationships/customXml" Target="../ink/ink129.xml"/><Relationship Id="rId40" Type="http://schemas.openxmlformats.org/officeDocument/2006/relationships/customXml" Target="../ink/ink137.xml"/><Relationship Id="rId45" Type="http://schemas.openxmlformats.org/officeDocument/2006/relationships/image" Target="../media/image151.png"/><Relationship Id="rId66" Type="http://schemas.openxmlformats.org/officeDocument/2006/relationships/customXml" Target="../ink/ink150.xml"/><Relationship Id="rId87" Type="http://schemas.openxmlformats.org/officeDocument/2006/relationships/image" Target="../media/image172.png"/><Relationship Id="rId110" Type="http://schemas.openxmlformats.org/officeDocument/2006/relationships/customXml" Target="../ink/ink172.xml"/><Relationship Id="rId115" Type="http://schemas.openxmlformats.org/officeDocument/2006/relationships/image" Target="../media/image186.png"/><Relationship Id="rId131" Type="http://schemas.openxmlformats.org/officeDocument/2006/relationships/image" Target="../media/image194.png"/><Relationship Id="rId136" Type="http://schemas.openxmlformats.org/officeDocument/2006/relationships/customXml" Target="../ink/ink185.xml"/><Relationship Id="rId157" Type="http://schemas.openxmlformats.org/officeDocument/2006/relationships/image" Target="../media/image207.png"/><Relationship Id="rId61" Type="http://schemas.openxmlformats.org/officeDocument/2006/relationships/image" Target="../media/image159.png"/><Relationship Id="rId82" Type="http://schemas.openxmlformats.org/officeDocument/2006/relationships/customXml" Target="../ink/ink158.xml"/><Relationship Id="rId152" Type="http://schemas.openxmlformats.org/officeDocument/2006/relationships/customXml" Target="../ink/ink193.xml"/><Relationship Id="rId19" Type="http://schemas.openxmlformats.org/officeDocument/2006/relationships/image" Target="../media/image138.png"/><Relationship Id="rId14" Type="http://schemas.openxmlformats.org/officeDocument/2006/relationships/customXml" Target="../ink/ink124.xml"/><Relationship Id="rId30" Type="http://schemas.openxmlformats.org/officeDocument/2006/relationships/customXml" Target="../ink/ink132.xml"/><Relationship Id="rId35" Type="http://schemas.openxmlformats.org/officeDocument/2006/relationships/image" Target="../media/image146.png"/><Relationship Id="rId56" Type="http://schemas.openxmlformats.org/officeDocument/2006/relationships/customXml" Target="../ink/ink145.xml"/><Relationship Id="rId77" Type="http://schemas.openxmlformats.org/officeDocument/2006/relationships/image" Target="../media/image167.png"/><Relationship Id="rId100" Type="http://schemas.openxmlformats.org/officeDocument/2006/relationships/customXml" Target="../ink/ink167.xml"/><Relationship Id="rId105" Type="http://schemas.openxmlformats.org/officeDocument/2006/relationships/image" Target="../media/image181.png"/><Relationship Id="rId126" Type="http://schemas.openxmlformats.org/officeDocument/2006/relationships/customXml" Target="../ink/ink180.xml"/><Relationship Id="rId147" Type="http://schemas.openxmlformats.org/officeDocument/2006/relationships/image" Target="../media/image202.png"/><Relationship Id="rId8" Type="http://schemas.openxmlformats.org/officeDocument/2006/relationships/customXml" Target="../ink/ink121.xml"/><Relationship Id="rId51" Type="http://schemas.openxmlformats.org/officeDocument/2006/relationships/image" Target="../media/image154.png"/><Relationship Id="rId72" Type="http://schemas.openxmlformats.org/officeDocument/2006/relationships/customXml" Target="../ink/ink153.xml"/><Relationship Id="rId93" Type="http://schemas.openxmlformats.org/officeDocument/2006/relationships/image" Target="../media/image175.png"/><Relationship Id="rId98" Type="http://schemas.openxmlformats.org/officeDocument/2006/relationships/customXml" Target="../ink/ink166.xml"/><Relationship Id="rId121" Type="http://schemas.openxmlformats.org/officeDocument/2006/relationships/image" Target="../media/image189.png"/><Relationship Id="rId142" Type="http://schemas.openxmlformats.org/officeDocument/2006/relationships/customXml" Target="../ink/ink188.xml"/><Relationship Id="rId163" Type="http://schemas.openxmlformats.org/officeDocument/2006/relationships/image" Target="../media/image210.png"/><Relationship Id="rId3" Type="http://schemas.openxmlformats.org/officeDocument/2006/relationships/image" Target="../media/image27.jpeg"/><Relationship Id="rId25" Type="http://schemas.openxmlformats.org/officeDocument/2006/relationships/image" Target="../media/image141.png"/><Relationship Id="rId46" Type="http://schemas.openxmlformats.org/officeDocument/2006/relationships/customXml" Target="../ink/ink140.xml"/><Relationship Id="rId67" Type="http://schemas.openxmlformats.org/officeDocument/2006/relationships/image" Target="../media/image162.png"/><Relationship Id="rId116" Type="http://schemas.openxmlformats.org/officeDocument/2006/relationships/customXml" Target="../ink/ink175.xml"/><Relationship Id="rId137" Type="http://schemas.openxmlformats.org/officeDocument/2006/relationships/image" Target="../media/image197.png"/><Relationship Id="rId158" Type="http://schemas.openxmlformats.org/officeDocument/2006/relationships/customXml" Target="../ink/ink196.xml"/><Relationship Id="rId20" Type="http://schemas.openxmlformats.org/officeDocument/2006/relationships/customXml" Target="../ink/ink127.xml"/><Relationship Id="rId41" Type="http://schemas.openxmlformats.org/officeDocument/2006/relationships/image" Target="../media/image149.png"/><Relationship Id="rId62" Type="http://schemas.openxmlformats.org/officeDocument/2006/relationships/customXml" Target="../ink/ink148.xml"/><Relationship Id="rId83" Type="http://schemas.openxmlformats.org/officeDocument/2006/relationships/image" Target="../media/image170.png"/><Relationship Id="rId88" Type="http://schemas.openxmlformats.org/officeDocument/2006/relationships/customXml" Target="../ink/ink161.xml"/><Relationship Id="rId111" Type="http://schemas.openxmlformats.org/officeDocument/2006/relationships/image" Target="../media/image184.png"/><Relationship Id="rId132" Type="http://schemas.openxmlformats.org/officeDocument/2006/relationships/customXml" Target="../ink/ink183.xml"/><Relationship Id="rId153" Type="http://schemas.openxmlformats.org/officeDocument/2006/relationships/image" Target="../media/image205.png"/><Relationship Id="rId15" Type="http://schemas.openxmlformats.org/officeDocument/2006/relationships/image" Target="../media/image136.png"/><Relationship Id="rId36" Type="http://schemas.openxmlformats.org/officeDocument/2006/relationships/customXml" Target="../ink/ink135.xml"/><Relationship Id="rId57" Type="http://schemas.openxmlformats.org/officeDocument/2006/relationships/image" Target="../media/image157.png"/><Relationship Id="rId106" Type="http://schemas.openxmlformats.org/officeDocument/2006/relationships/customXml" Target="../ink/ink170.xml"/><Relationship Id="rId127" Type="http://schemas.openxmlformats.org/officeDocument/2006/relationships/image" Target="../media/image192.png"/><Relationship Id="rId10" Type="http://schemas.openxmlformats.org/officeDocument/2006/relationships/customXml" Target="../ink/ink122.xml"/><Relationship Id="rId31" Type="http://schemas.openxmlformats.org/officeDocument/2006/relationships/image" Target="../media/image144.png"/><Relationship Id="rId52" Type="http://schemas.openxmlformats.org/officeDocument/2006/relationships/customXml" Target="../ink/ink143.xml"/><Relationship Id="rId73" Type="http://schemas.openxmlformats.org/officeDocument/2006/relationships/image" Target="../media/image165.png"/><Relationship Id="rId78" Type="http://schemas.openxmlformats.org/officeDocument/2006/relationships/customXml" Target="../ink/ink156.xml"/><Relationship Id="rId94" Type="http://schemas.openxmlformats.org/officeDocument/2006/relationships/customXml" Target="../ink/ink164.xml"/><Relationship Id="rId99" Type="http://schemas.openxmlformats.org/officeDocument/2006/relationships/image" Target="../media/image178.png"/><Relationship Id="rId101" Type="http://schemas.openxmlformats.org/officeDocument/2006/relationships/image" Target="../media/image179.png"/><Relationship Id="rId122" Type="http://schemas.openxmlformats.org/officeDocument/2006/relationships/customXml" Target="../ink/ink178.xml"/><Relationship Id="rId143" Type="http://schemas.openxmlformats.org/officeDocument/2006/relationships/image" Target="../media/image200.png"/><Relationship Id="rId148" Type="http://schemas.openxmlformats.org/officeDocument/2006/relationships/customXml" Target="../ink/ink191.xml"/><Relationship Id="rId164" Type="http://schemas.openxmlformats.org/officeDocument/2006/relationships/customXml" Target="../ink/ink199.xml"/><Relationship Id="rId4" Type="http://schemas.openxmlformats.org/officeDocument/2006/relationships/customXml" Target="../ink/ink119.xml"/><Relationship Id="rId9" Type="http://schemas.openxmlformats.org/officeDocument/2006/relationships/image" Target="../media/image133.png"/><Relationship Id="rId26" Type="http://schemas.openxmlformats.org/officeDocument/2006/relationships/customXml" Target="../ink/ink130.xml"/><Relationship Id="rId47" Type="http://schemas.openxmlformats.org/officeDocument/2006/relationships/image" Target="../media/image152.png"/><Relationship Id="rId68" Type="http://schemas.openxmlformats.org/officeDocument/2006/relationships/customXml" Target="../ink/ink151.xml"/><Relationship Id="rId89" Type="http://schemas.openxmlformats.org/officeDocument/2006/relationships/image" Target="../media/image173.png"/><Relationship Id="rId112" Type="http://schemas.openxmlformats.org/officeDocument/2006/relationships/customXml" Target="../ink/ink173.xml"/><Relationship Id="rId133" Type="http://schemas.openxmlformats.org/officeDocument/2006/relationships/image" Target="../media/image195.png"/><Relationship Id="rId154" Type="http://schemas.openxmlformats.org/officeDocument/2006/relationships/customXml" Target="../ink/ink194.xml"/><Relationship Id="rId16" Type="http://schemas.openxmlformats.org/officeDocument/2006/relationships/customXml" Target="../ink/ink125.xml"/><Relationship Id="rId37" Type="http://schemas.openxmlformats.org/officeDocument/2006/relationships/image" Target="../media/image147.png"/><Relationship Id="rId58" Type="http://schemas.openxmlformats.org/officeDocument/2006/relationships/customXml" Target="../ink/ink146.xml"/><Relationship Id="rId79" Type="http://schemas.openxmlformats.org/officeDocument/2006/relationships/image" Target="../media/image168.png"/><Relationship Id="rId102" Type="http://schemas.openxmlformats.org/officeDocument/2006/relationships/customXml" Target="../ink/ink168.xml"/><Relationship Id="rId123" Type="http://schemas.openxmlformats.org/officeDocument/2006/relationships/image" Target="../media/image190.png"/><Relationship Id="rId144" Type="http://schemas.openxmlformats.org/officeDocument/2006/relationships/customXml" Target="../ink/ink189.xml"/><Relationship Id="rId90" Type="http://schemas.openxmlformats.org/officeDocument/2006/relationships/customXml" Target="../ink/ink162.xml"/><Relationship Id="rId165" Type="http://schemas.openxmlformats.org/officeDocument/2006/relationships/image" Target="../media/image211.png"/><Relationship Id="rId27" Type="http://schemas.openxmlformats.org/officeDocument/2006/relationships/image" Target="../media/image142.png"/><Relationship Id="rId48" Type="http://schemas.openxmlformats.org/officeDocument/2006/relationships/customXml" Target="../ink/ink141.xml"/><Relationship Id="rId69" Type="http://schemas.openxmlformats.org/officeDocument/2006/relationships/image" Target="../media/image163.png"/><Relationship Id="rId113" Type="http://schemas.openxmlformats.org/officeDocument/2006/relationships/image" Target="../media/image185.png"/><Relationship Id="rId134" Type="http://schemas.openxmlformats.org/officeDocument/2006/relationships/customXml" Target="../ink/ink184.xml"/><Relationship Id="rId80" Type="http://schemas.openxmlformats.org/officeDocument/2006/relationships/customXml" Target="../ink/ink157.xml"/><Relationship Id="rId155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.png"/><Relationship Id="rId21" Type="http://schemas.openxmlformats.org/officeDocument/2006/relationships/image" Target="../media/image221.png"/><Relationship Id="rId63" Type="http://schemas.openxmlformats.org/officeDocument/2006/relationships/image" Target="../media/image242.png"/><Relationship Id="rId159" Type="http://schemas.openxmlformats.org/officeDocument/2006/relationships/image" Target="../media/image290.png"/><Relationship Id="rId170" Type="http://schemas.openxmlformats.org/officeDocument/2006/relationships/customXml" Target="../ink/ink283.xml"/><Relationship Id="rId226" Type="http://schemas.openxmlformats.org/officeDocument/2006/relationships/customXml" Target="../ink/ink311.xml"/><Relationship Id="rId268" Type="http://schemas.openxmlformats.org/officeDocument/2006/relationships/customXml" Target="../ink/ink332.xml"/><Relationship Id="rId11" Type="http://schemas.openxmlformats.org/officeDocument/2006/relationships/image" Target="../media/image216.png"/><Relationship Id="rId32" Type="http://schemas.openxmlformats.org/officeDocument/2006/relationships/customXml" Target="../ink/ink214.xml"/><Relationship Id="rId53" Type="http://schemas.openxmlformats.org/officeDocument/2006/relationships/image" Target="../media/image237.png"/><Relationship Id="rId74" Type="http://schemas.openxmlformats.org/officeDocument/2006/relationships/customXml" Target="../ink/ink235.xml"/><Relationship Id="rId128" Type="http://schemas.openxmlformats.org/officeDocument/2006/relationships/customXml" Target="../ink/ink262.xml"/><Relationship Id="rId149" Type="http://schemas.openxmlformats.org/officeDocument/2006/relationships/image" Target="../media/image285.png"/><Relationship Id="rId5" Type="http://schemas.openxmlformats.org/officeDocument/2006/relationships/image" Target="../media/image213.png"/><Relationship Id="rId95" Type="http://schemas.openxmlformats.org/officeDocument/2006/relationships/image" Target="../media/image258.png"/><Relationship Id="rId160" Type="http://schemas.openxmlformats.org/officeDocument/2006/relationships/customXml" Target="../ink/ink278.xml"/><Relationship Id="rId181" Type="http://schemas.openxmlformats.org/officeDocument/2006/relationships/image" Target="../media/image301.png"/><Relationship Id="rId216" Type="http://schemas.openxmlformats.org/officeDocument/2006/relationships/customXml" Target="../ink/ink306.xml"/><Relationship Id="rId237" Type="http://schemas.openxmlformats.org/officeDocument/2006/relationships/image" Target="../media/image329.png"/><Relationship Id="rId258" Type="http://schemas.openxmlformats.org/officeDocument/2006/relationships/customXml" Target="../ink/ink327.xml"/><Relationship Id="rId22" Type="http://schemas.openxmlformats.org/officeDocument/2006/relationships/customXml" Target="../ink/ink209.xml"/><Relationship Id="rId43" Type="http://schemas.openxmlformats.org/officeDocument/2006/relationships/image" Target="../media/image232.png"/><Relationship Id="rId64" Type="http://schemas.openxmlformats.org/officeDocument/2006/relationships/customXml" Target="../ink/ink230.xml"/><Relationship Id="rId118" Type="http://schemas.openxmlformats.org/officeDocument/2006/relationships/customXml" Target="../ink/ink257.xml"/><Relationship Id="rId139" Type="http://schemas.openxmlformats.org/officeDocument/2006/relationships/image" Target="../media/image280.png"/><Relationship Id="rId85" Type="http://schemas.openxmlformats.org/officeDocument/2006/relationships/image" Target="../media/image253.png"/><Relationship Id="rId150" Type="http://schemas.openxmlformats.org/officeDocument/2006/relationships/customXml" Target="../ink/ink273.xml"/><Relationship Id="rId171" Type="http://schemas.openxmlformats.org/officeDocument/2006/relationships/image" Target="../media/image296.png"/><Relationship Id="rId192" Type="http://schemas.openxmlformats.org/officeDocument/2006/relationships/customXml" Target="../ink/ink294.xml"/><Relationship Id="rId206" Type="http://schemas.openxmlformats.org/officeDocument/2006/relationships/customXml" Target="../ink/ink301.xml"/><Relationship Id="rId227" Type="http://schemas.openxmlformats.org/officeDocument/2006/relationships/image" Target="../media/image324.png"/><Relationship Id="rId248" Type="http://schemas.openxmlformats.org/officeDocument/2006/relationships/customXml" Target="../ink/ink322.xml"/><Relationship Id="rId269" Type="http://schemas.openxmlformats.org/officeDocument/2006/relationships/image" Target="../media/image345.png"/><Relationship Id="rId12" Type="http://schemas.openxmlformats.org/officeDocument/2006/relationships/customXml" Target="../ink/ink204.xml"/><Relationship Id="rId33" Type="http://schemas.openxmlformats.org/officeDocument/2006/relationships/image" Target="../media/image227.png"/><Relationship Id="rId108" Type="http://schemas.openxmlformats.org/officeDocument/2006/relationships/customXml" Target="../ink/ink252.xml"/><Relationship Id="rId129" Type="http://schemas.openxmlformats.org/officeDocument/2006/relationships/image" Target="../media/image275.png"/><Relationship Id="rId54" Type="http://schemas.openxmlformats.org/officeDocument/2006/relationships/customXml" Target="../ink/ink225.xml"/><Relationship Id="rId75" Type="http://schemas.openxmlformats.org/officeDocument/2006/relationships/image" Target="../media/image248.png"/><Relationship Id="rId96" Type="http://schemas.openxmlformats.org/officeDocument/2006/relationships/customXml" Target="../ink/ink246.xml"/><Relationship Id="rId140" Type="http://schemas.openxmlformats.org/officeDocument/2006/relationships/customXml" Target="../ink/ink268.xml"/><Relationship Id="rId161" Type="http://schemas.openxmlformats.org/officeDocument/2006/relationships/image" Target="../media/image291.png"/><Relationship Id="rId182" Type="http://schemas.openxmlformats.org/officeDocument/2006/relationships/customXml" Target="../ink/ink289.xml"/><Relationship Id="rId217" Type="http://schemas.openxmlformats.org/officeDocument/2006/relationships/image" Target="../media/image319.png"/><Relationship Id="rId6" Type="http://schemas.openxmlformats.org/officeDocument/2006/relationships/customXml" Target="../ink/ink201.xml"/><Relationship Id="rId238" Type="http://schemas.openxmlformats.org/officeDocument/2006/relationships/customXml" Target="../ink/ink317.xml"/><Relationship Id="rId259" Type="http://schemas.openxmlformats.org/officeDocument/2006/relationships/image" Target="../media/image340.png"/><Relationship Id="rId23" Type="http://schemas.openxmlformats.org/officeDocument/2006/relationships/image" Target="../media/image222.png"/><Relationship Id="rId119" Type="http://schemas.openxmlformats.org/officeDocument/2006/relationships/image" Target="../media/image270.png"/><Relationship Id="rId44" Type="http://schemas.openxmlformats.org/officeDocument/2006/relationships/customXml" Target="../ink/ink220.xml"/><Relationship Id="rId65" Type="http://schemas.openxmlformats.org/officeDocument/2006/relationships/image" Target="../media/image243.png"/><Relationship Id="rId86" Type="http://schemas.openxmlformats.org/officeDocument/2006/relationships/customXml" Target="../ink/ink241.xml"/><Relationship Id="rId130" Type="http://schemas.openxmlformats.org/officeDocument/2006/relationships/customXml" Target="../ink/ink263.xml"/><Relationship Id="rId151" Type="http://schemas.openxmlformats.org/officeDocument/2006/relationships/image" Target="../media/image286.png"/><Relationship Id="rId172" Type="http://schemas.openxmlformats.org/officeDocument/2006/relationships/customXml" Target="../ink/ink284.xml"/><Relationship Id="rId193" Type="http://schemas.openxmlformats.org/officeDocument/2006/relationships/image" Target="../media/image307.png"/><Relationship Id="rId207" Type="http://schemas.openxmlformats.org/officeDocument/2006/relationships/image" Target="../media/image314.png"/><Relationship Id="rId228" Type="http://schemas.openxmlformats.org/officeDocument/2006/relationships/customXml" Target="../ink/ink312.xml"/><Relationship Id="rId249" Type="http://schemas.openxmlformats.org/officeDocument/2006/relationships/image" Target="../media/image335.png"/><Relationship Id="rId13" Type="http://schemas.openxmlformats.org/officeDocument/2006/relationships/image" Target="../media/image217.png"/><Relationship Id="rId109" Type="http://schemas.openxmlformats.org/officeDocument/2006/relationships/image" Target="../media/image265.png"/><Relationship Id="rId260" Type="http://schemas.openxmlformats.org/officeDocument/2006/relationships/customXml" Target="../ink/ink328.xml"/><Relationship Id="rId34" Type="http://schemas.openxmlformats.org/officeDocument/2006/relationships/customXml" Target="../ink/ink215.xml"/><Relationship Id="rId55" Type="http://schemas.openxmlformats.org/officeDocument/2006/relationships/image" Target="../media/image238.png"/><Relationship Id="rId76" Type="http://schemas.openxmlformats.org/officeDocument/2006/relationships/customXml" Target="../ink/ink236.xml"/><Relationship Id="rId97" Type="http://schemas.openxmlformats.org/officeDocument/2006/relationships/image" Target="../media/image259.png"/><Relationship Id="rId120" Type="http://schemas.openxmlformats.org/officeDocument/2006/relationships/customXml" Target="../ink/ink258.xml"/><Relationship Id="rId141" Type="http://schemas.openxmlformats.org/officeDocument/2006/relationships/image" Target="../media/image281.png"/><Relationship Id="rId7" Type="http://schemas.openxmlformats.org/officeDocument/2006/relationships/image" Target="../media/image214.png"/><Relationship Id="rId162" Type="http://schemas.openxmlformats.org/officeDocument/2006/relationships/customXml" Target="../ink/ink279.xml"/><Relationship Id="rId183" Type="http://schemas.openxmlformats.org/officeDocument/2006/relationships/image" Target="../media/image302.png"/><Relationship Id="rId218" Type="http://schemas.openxmlformats.org/officeDocument/2006/relationships/customXml" Target="../ink/ink307.xml"/><Relationship Id="rId239" Type="http://schemas.openxmlformats.org/officeDocument/2006/relationships/image" Target="../media/image330.png"/><Relationship Id="rId250" Type="http://schemas.openxmlformats.org/officeDocument/2006/relationships/customXml" Target="../ink/ink323.xml"/><Relationship Id="rId24" Type="http://schemas.openxmlformats.org/officeDocument/2006/relationships/customXml" Target="../ink/ink210.xml"/><Relationship Id="rId45" Type="http://schemas.openxmlformats.org/officeDocument/2006/relationships/image" Target="../media/image233.png"/><Relationship Id="rId66" Type="http://schemas.openxmlformats.org/officeDocument/2006/relationships/customXml" Target="../ink/ink231.xml"/><Relationship Id="rId87" Type="http://schemas.openxmlformats.org/officeDocument/2006/relationships/image" Target="../media/image254.png"/><Relationship Id="rId110" Type="http://schemas.openxmlformats.org/officeDocument/2006/relationships/customXml" Target="../ink/ink253.xml"/><Relationship Id="rId131" Type="http://schemas.openxmlformats.org/officeDocument/2006/relationships/image" Target="../media/image276.png"/><Relationship Id="rId152" Type="http://schemas.openxmlformats.org/officeDocument/2006/relationships/customXml" Target="../ink/ink274.xml"/><Relationship Id="rId173" Type="http://schemas.openxmlformats.org/officeDocument/2006/relationships/image" Target="../media/image297.png"/><Relationship Id="rId194" Type="http://schemas.openxmlformats.org/officeDocument/2006/relationships/customXml" Target="../ink/ink295.xml"/><Relationship Id="rId208" Type="http://schemas.openxmlformats.org/officeDocument/2006/relationships/customXml" Target="../ink/ink302.xml"/><Relationship Id="rId229" Type="http://schemas.openxmlformats.org/officeDocument/2006/relationships/image" Target="../media/image325.png"/><Relationship Id="rId240" Type="http://schemas.openxmlformats.org/officeDocument/2006/relationships/customXml" Target="../ink/ink318.xml"/><Relationship Id="rId261" Type="http://schemas.openxmlformats.org/officeDocument/2006/relationships/image" Target="../media/image341.png"/><Relationship Id="rId14" Type="http://schemas.openxmlformats.org/officeDocument/2006/relationships/customXml" Target="../ink/ink205.xml"/><Relationship Id="rId35" Type="http://schemas.openxmlformats.org/officeDocument/2006/relationships/image" Target="../media/image228.png"/><Relationship Id="rId56" Type="http://schemas.openxmlformats.org/officeDocument/2006/relationships/customXml" Target="../ink/ink226.xml"/><Relationship Id="rId77" Type="http://schemas.openxmlformats.org/officeDocument/2006/relationships/image" Target="../media/image249.png"/><Relationship Id="rId100" Type="http://schemas.openxmlformats.org/officeDocument/2006/relationships/customXml" Target="../ink/ink248.xml"/><Relationship Id="rId8" Type="http://schemas.openxmlformats.org/officeDocument/2006/relationships/customXml" Target="../ink/ink202.xml"/><Relationship Id="rId98" Type="http://schemas.openxmlformats.org/officeDocument/2006/relationships/customXml" Target="../ink/ink247.xml"/><Relationship Id="rId121" Type="http://schemas.openxmlformats.org/officeDocument/2006/relationships/image" Target="../media/image271.png"/><Relationship Id="rId142" Type="http://schemas.openxmlformats.org/officeDocument/2006/relationships/customXml" Target="../ink/ink269.xml"/><Relationship Id="rId163" Type="http://schemas.openxmlformats.org/officeDocument/2006/relationships/image" Target="../media/image292.png"/><Relationship Id="rId184" Type="http://schemas.openxmlformats.org/officeDocument/2006/relationships/customXml" Target="../ink/ink290.xml"/><Relationship Id="rId219" Type="http://schemas.openxmlformats.org/officeDocument/2006/relationships/image" Target="../media/image320.png"/><Relationship Id="rId230" Type="http://schemas.openxmlformats.org/officeDocument/2006/relationships/customXml" Target="../ink/ink313.xml"/><Relationship Id="rId251" Type="http://schemas.openxmlformats.org/officeDocument/2006/relationships/image" Target="../media/image336.png"/><Relationship Id="rId25" Type="http://schemas.openxmlformats.org/officeDocument/2006/relationships/image" Target="../media/image223.png"/><Relationship Id="rId46" Type="http://schemas.openxmlformats.org/officeDocument/2006/relationships/customXml" Target="../ink/ink221.xml"/><Relationship Id="rId67" Type="http://schemas.openxmlformats.org/officeDocument/2006/relationships/image" Target="../media/image244.png"/><Relationship Id="rId88" Type="http://schemas.openxmlformats.org/officeDocument/2006/relationships/customXml" Target="../ink/ink242.xml"/><Relationship Id="rId111" Type="http://schemas.openxmlformats.org/officeDocument/2006/relationships/image" Target="../media/image266.png"/><Relationship Id="rId132" Type="http://schemas.openxmlformats.org/officeDocument/2006/relationships/customXml" Target="../ink/ink264.xml"/><Relationship Id="rId153" Type="http://schemas.openxmlformats.org/officeDocument/2006/relationships/image" Target="../media/image287.png"/><Relationship Id="rId174" Type="http://schemas.openxmlformats.org/officeDocument/2006/relationships/customXml" Target="../ink/ink285.xml"/><Relationship Id="rId195" Type="http://schemas.openxmlformats.org/officeDocument/2006/relationships/image" Target="../media/image308.png"/><Relationship Id="rId209" Type="http://schemas.openxmlformats.org/officeDocument/2006/relationships/image" Target="../media/image315.png"/><Relationship Id="rId220" Type="http://schemas.openxmlformats.org/officeDocument/2006/relationships/customXml" Target="../ink/ink308.xml"/><Relationship Id="rId241" Type="http://schemas.openxmlformats.org/officeDocument/2006/relationships/image" Target="../media/image331.png"/><Relationship Id="rId15" Type="http://schemas.openxmlformats.org/officeDocument/2006/relationships/image" Target="../media/image218.png"/><Relationship Id="rId36" Type="http://schemas.openxmlformats.org/officeDocument/2006/relationships/customXml" Target="../ink/ink216.xml"/><Relationship Id="rId57" Type="http://schemas.openxmlformats.org/officeDocument/2006/relationships/image" Target="../media/image239.png"/><Relationship Id="rId262" Type="http://schemas.openxmlformats.org/officeDocument/2006/relationships/customXml" Target="../ink/ink329.xml"/><Relationship Id="rId78" Type="http://schemas.openxmlformats.org/officeDocument/2006/relationships/customXml" Target="../ink/ink237.xml"/><Relationship Id="rId99" Type="http://schemas.openxmlformats.org/officeDocument/2006/relationships/image" Target="../media/image260.png"/><Relationship Id="rId101" Type="http://schemas.openxmlformats.org/officeDocument/2006/relationships/image" Target="../media/image261.png"/><Relationship Id="rId122" Type="http://schemas.openxmlformats.org/officeDocument/2006/relationships/customXml" Target="../ink/ink259.xml"/><Relationship Id="rId143" Type="http://schemas.openxmlformats.org/officeDocument/2006/relationships/image" Target="../media/image282.png"/><Relationship Id="rId164" Type="http://schemas.openxmlformats.org/officeDocument/2006/relationships/customXml" Target="../ink/ink280.xml"/><Relationship Id="rId185" Type="http://schemas.openxmlformats.org/officeDocument/2006/relationships/image" Target="../media/image303.png"/><Relationship Id="rId9" Type="http://schemas.openxmlformats.org/officeDocument/2006/relationships/image" Target="../media/image215.png"/><Relationship Id="rId210" Type="http://schemas.openxmlformats.org/officeDocument/2006/relationships/customXml" Target="../ink/ink303.xml"/><Relationship Id="rId26" Type="http://schemas.openxmlformats.org/officeDocument/2006/relationships/customXml" Target="../ink/ink211.xml"/><Relationship Id="rId231" Type="http://schemas.openxmlformats.org/officeDocument/2006/relationships/image" Target="../media/image326.png"/><Relationship Id="rId252" Type="http://schemas.openxmlformats.org/officeDocument/2006/relationships/customXml" Target="../ink/ink324.xml"/><Relationship Id="rId47" Type="http://schemas.openxmlformats.org/officeDocument/2006/relationships/image" Target="../media/image234.png"/><Relationship Id="rId68" Type="http://schemas.openxmlformats.org/officeDocument/2006/relationships/customXml" Target="../ink/ink232.xml"/><Relationship Id="rId89" Type="http://schemas.openxmlformats.org/officeDocument/2006/relationships/image" Target="../media/image255.png"/><Relationship Id="rId112" Type="http://schemas.openxmlformats.org/officeDocument/2006/relationships/customXml" Target="../ink/ink254.xml"/><Relationship Id="rId133" Type="http://schemas.openxmlformats.org/officeDocument/2006/relationships/image" Target="../media/image277.png"/><Relationship Id="rId154" Type="http://schemas.openxmlformats.org/officeDocument/2006/relationships/customXml" Target="../ink/ink275.xml"/><Relationship Id="rId175" Type="http://schemas.openxmlformats.org/officeDocument/2006/relationships/image" Target="../media/image298.png"/><Relationship Id="rId196" Type="http://schemas.openxmlformats.org/officeDocument/2006/relationships/customXml" Target="../ink/ink296.xml"/><Relationship Id="rId200" Type="http://schemas.openxmlformats.org/officeDocument/2006/relationships/customXml" Target="../ink/ink298.xml"/><Relationship Id="rId16" Type="http://schemas.openxmlformats.org/officeDocument/2006/relationships/customXml" Target="../ink/ink206.xml"/><Relationship Id="rId221" Type="http://schemas.openxmlformats.org/officeDocument/2006/relationships/image" Target="../media/image321.png"/><Relationship Id="rId242" Type="http://schemas.openxmlformats.org/officeDocument/2006/relationships/customXml" Target="../ink/ink319.xml"/><Relationship Id="rId263" Type="http://schemas.openxmlformats.org/officeDocument/2006/relationships/image" Target="../media/image342.png"/><Relationship Id="rId37" Type="http://schemas.openxmlformats.org/officeDocument/2006/relationships/image" Target="../media/image229.png"/><Relationship Id="rId58" Type="http://schemas.openxmlformats.org/officeDocument/2006/relationships/customXml" Target="../ink/ink227.xml"/><Relationship Id="rId79" Type="http://schemas.openxmlformats.org/officeDocument/2006/relationships/image" Target="../media/image250.png"/><Relationship Id="rId102" Type="http://schemas.openxmlformats.org/officeDocument/2006/relationships/customXml" Target="../ink/ink249.xml"/><Relationship Id="rId123" Type="http://schemas.openxmlformats.org/officeDocument/2006/relationships/image" Target="../media/image272.png"/><Relationship Id="rId144" Type="http://schemas.openxmlformats.org/officeDocument/2006/relationships/customXml" Target="../ink/ink270.xml"/><Relationship Id="rId90" Type="http://schemas.openxmlformats.org/officeDocument/2006/relationships/customXml" Target="../ink/ink243.xml"/><Relationship Id="rId165" Type="http://schemas.openxmlformats.org/officeDocument/2006/relationships/image" Target="../media/image293.png"/><Relationship Id="rId186" Type="http://schemas.openxmlformats.org/officeDocument/2006/relationships/customXml" Target="../ink/ink291.xml"/><Relationship Id="rId211" Type="http://schemas.openxmlformats.org/officeDocument/2006/relationships/image" Target="../media/image316.png"/><Relationship Id="rId232" Type="http://schemas.openxmlformats.org/officeDocument/2006/relationships/customXml" Target="../ink/ink314.xml"/><Relationship Id="rId253" Type="http://schemas.openxmlformats.org/officeDocument/2006/relationships/image" Target="../media/image337.png"/><Relationship Id="rId27" Type="http://schemas.openxmlformats.org/officeDocument/2006/relationships/image" Target="../media/image224.png"/><Relationship Id="rId48" Type="http://schemas.openxmlformats.org/officeDocument/2006/relationships/customXml" Target="../ink/ink222.xml"/><Relationship Id="rId69" Type="http://schemas.openxmlformats.org/officeDocument/2006/relationships/image" Target="../media/image245.png"/><Relationship Id="rId113" Type="http://schemas.openxmlformats.org/officeDocument/2006/relationships/image" Target="../media/image267.png"/><Relationship Id="rId134" Type="http://schemas.openxmlformats.org/officeDocument/2006/relationships/customXml" Target="../ink/ink265.xml"/><Relationship Id="rId80" Type="http://schemas.openxmlformats.org/officeDocument/2006/relationships/customXml" Target="../ink/ink238.xml"/><Relationship Id="rId155" Type="http://schemas.openxmlformats.org/officeDocument/2006/relationships/image" Target="../media/image288.png"/><Relationship Id="rId176" Type="http://schemas.openxmlformats.org/officeDocument/2006/relationships/customXml" Target="../ink/ink286.xml"/><Relationship Id="rId197" Type="http://schemas.openxmlformats.org/officeDocument/2006/relationships/image" Target="../media/image309.png"/><Relationship Id="rId201" Type="http://schemas.openxmlformats.org/officeDocument/2006/relationships/image" Target="../media/image311.png"/><Relationship Id="rId222" Type="http://schemas.openxmlformats.org/officeDocument/2006/relationships/customXml" Target="../ink/ink309.xml"/><Relationship Id="rId243" Type="http://schemas.openxmlformats.org/officeDocument/2006/relationships/image" Target="../media/image332.png"/><Relationship Id="rId264" Type="http://schemas.openxmlformats.org/officeDocument/2006/relationships/customXml" Target="../ink/ink330.xml"/><Relationship Id="rId17" Type="http://schemas.openxmlformats.org/officeDocument/2006/relationships/image" Target="../media/image219.png"/><Relationship Id="rId38" Type="http://schemas.openxmlformats.org/officeDocument/2006/relationships/customXml" Target="../ink/ink217.xml"/><Relationship Id="rId59" Type="http://schemas.openxmlformats.org/officeDocument/2006/relationships/image" Target="../media/image240.png"/><Relationship Id="rId103" Type="http://schemas.openxmlformats.org/officeDocument/2006/relationships/image" Target="../media/image262.png"/><Relationship Id="rId124" Type="http://schemas.openxmlformats.org/officeDocument/2006/relationships/customXml" Target="../ink/ink260.xml"/><Relationship Id="rId70" Type="http://schemas.openxmlformats.org/officeDocument/2006/relationships/customXml" Target="../ink/ink233.xml"/><Relationship Id="rId91" Type="http://schemas.openxmlformats.org/officeDocument/2006/relationships/image" Target="../media/image256.png"/><Relationship Id="rId145" Type="http://schemas.openxmlformats.org/officeDocument/2006/relationships/image" Target="../media/image283.png"/><Relationship Id="rId166" Type="http://schemas.openxmlformats.org/officeDocument/2006/relationships/customXml" Target="../ink/ink281.xml"/><Relationship Id="rId187" Type="http://schemas.openxmlformats.org/officeDocument/2006/relationships/image" Target="../media/image304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304.xml"/><Relationship Id="rId233" Type="http://schemas.openxmlformats.org/officeDocument/2006/relationships/image" Target="../media/image327.png"/><Relationship Id="rId254" Type="http://schemas.openxmlformats.org/officeDocument/2006/relationships/customXml" Target="../ink/ink325.xml"/><Relationship Id="rId28" Type="http://schemas.openxmlformats.org/officeDocument/2006/relationships/customXml" Target="../ink/ink212.xml"/><Relationship Id="rId49" Type="http://schemas.openxmlformats.org/officeDocument/2006/relationships/image" Target="../media/image235.png"/><Relationship Id="rId114" Type="http://schemas.openxmlformats.org/officeDocument/2006/relationships/customXml" Target="../ink/ink255.xml"/><Relationship Id="rId60" Type="http://schemas.openxmlformats.org/officeDocument/2006/relationships/customXml" Target="../ink/ink228.xml"/><Relationship Id="rId81" Type="http://schemas.openxmlformats.org/officeDocument/2006/relationships/image" Target="../media/image251.png"/><Relationship Id="rId135" Type="http://schemas.openxmlformats.org/officeDocument/2006/relationships/image" Target="../media/image278.png"/><Relationship Id="rId156" Type="http://schemas.openxmlformats.org/officeDocument/2006/relationships/customXml" Target="../ink/ink276.xml"/><Relationship Id="rId177" Type="http://schemas.openxmlformats.org/officeDocument/2006/relationships/image" Target="../media/image299.png"/><Relationship Id="rId198" Type="http://schemas.openxmlformats.org/officeDocument/2006/relationships/customXml" Target="../ink/ink297.xml"/><Relationship Id="rId202" Type="http://schemas.openxmlformats.org/officeDocument/2006/relationships/customXml" Target="../ink/ink299.xml"/><Relationship Id="rId223" Type="http://schemas.openxmlformats.org/officeDocument/2006/relationships/image" Target="../media/image322.png"/><Relationship Id="rId244" Type="http://schemas.openxmlformats.org/officeDocument/2006/relationships/customXml" Target="../ink/ink320.xml"/><Relationship Id="rId18" Type="http://schemas.openxmlformats.org/officeDocument/2006/relationships/customXml" Target="../ink/ink207.xml"/><Relationship Id="rId39" Type="http://schemas.openxmlformats.org/officeDocument/2006/relationships/image" Target="../media/image230.png"/><Relationship Id="rId265" Type="http://schemas.openxmlformats.org/officeDocument/2006/relationships/image" Target="../media/image343.png"/><Relationship Id="rId50" Type="http://schemas.openxmlformats.org/officeDocument/2006/relationships/customXml" Target="../ink/ink223.xml"/><Relationship Id="rId104" Type="http://schemas.openxmlformats.org/officeDocument/2006/relationships/customXml" Target="../ink/ink250.xml"/><Relationship Id="rId125" Type="http://schemas.openxmlformats.org/officeDocument/2006/relationships/image" Target="../media/image273.png"/><Relationship Id="rId146" Type="http://schemas.openxmlformats.org/officeDocument/2006/relationships/customXml" Target="../ink/ink271.xml"/><Relationship Id="rId167" Type="http://schemas.openxmlformats.org/officeDocument/2006/relationships/image" Target="../media/image294.png"/><Relationship Id="rId188" Type="http://schemas.openxmlformats.org/officeDocument/2006/relationships/customXml" Target="../ink/ink292.xml"/><Relationship Id="rId71" Type="http://schemas.openxmlformats.org/officeDocument/2006/relationships/image" Target="../media/image246.png"/><Relationship Id="rId92" Type="http://schemas.openxmlformats.org/officeDocument/2006/relationships/customXml" Target="../ink/ink244.xml"/><Relationship Id="rId213" Type="http://schemas.openxmlformats.org/officeDocument/2006/relationships/image" Target="../media/image317.png"/><Relationship Id="rId234" Type="http://schemas.openxmlformats.org/officeDocument/2006/relationships/customXml" Target="../ink/ink315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25.png"/><Relationship Id="rId255" Type="http://schemas.openxmlformats.org/officeDocument/2006/relationships/image" Target="../media/image338.png"/><Relationship Id="rId40" Type="http://schemas.openxmlformats.org/officeDocument/2006/relationships/customXml" Target="../ink/ink218.xml"/><Relationship Id="rId115" Type="http://schemas.openxmlformats.org/officeDocument/2006/relationships/image" Target="../media/image268.png"/><Relationship Id="rId136" Type="http://schemas.openxmlformats.org/officeDocument/2006/relationships/customXml" Target="../ink/ink266.xml"/><Relationship Id="rId157" Type="http://schemas.openxmlformats.org/officeDocument/2006/relationships/image" Target="../media/image289.png"/><Relationship Id="rId178" Type="http://schemas.openxmlformats.org/officeDocument/2006/relationships/customXml" Target="../ink/ink287.xml"/><Relationship Id="rId61" Type="http://schemas.openxmlformats.org/officeDocument/2006/relationships/image" Target="../media/image241.png"/><Relationship Id="rId82" Type="http://schemas.openxmlformats.org/officeDocument/2006/relationships/customXml" Target="../ink/ink239.xml"/><Relationship Id="rId199" Type="http://schemas.openxmlformats.org/officeDocument/2006/relationships/image" Target="../media/image310.png"/><Relationship Id="rId203" Type="http://schemas.openxmlformats.org/officeDocument/2006/relationships/image" Target="../media/image312.png"/><Relationship Id="rId19" Type="http://schemas.openxmlformats.org/officeDocument/2006/relationships/image" Target="../media/image220.png"/><Relationship Id="rId224" Type="http://schemas.openxmlformats.org/officeDocument/2006/relationships/customXml" Target="../ink/ink310.xml"/><Relationship Id="rId245" Type="http://schemas.openxmlformats.org/officeDocument/2006/relationships/image" Target="../media/image333.png"/><Relationship Id="rId266" Type="http://schemas.openxmlformats.org/officeDocument/2006/relationships/customXml" Target="../ink/ink331.xml"/><Relationship Id="rId30" Type="http://schemas.openxmlformats.org/officeDocument/2006/relationships/customXml" Target="../ink/ink213.xml"/><Relationship Id="rId105" Type="http://schemas.openxmlformats.org/officeDocument/2006/relationships/image" Target="../media/image263.png"/><Relationship Id="rId126" Type="http://schemas.openxmlformats.org/officeDocument/2006/relationships/customXml" Target="../ink/ink261.xml"/><Relationship Id="rId147" Type="http://schemas.openxmlformats.org/officeDocument/2006/relationships/image" Target="../media/image284.png"/><Relationship Id="rId168" Type="http://schemas.openxmlformats.org/officeDocument/2006/relationships/customXml" Target="../ink/ink282.xml"/><Relationship Id="rId51" Type="http://schemas.openxmlformats.org/officeDocument/2006/relationships/image" Target="../media/image236.png"/><Relationship Id="rId72" Type="http://schemas.openxmlformats.org/officeDocument/2006/relationships/customXml" Target="../ink/ink234.xml"/><Relationship Id="rId93" Type="http://schemas.openxmlformats.org/officeDocument/2006/relationships/image" Target="../media/image257.png"/><Relationship Id="rId189" Type="http://schemas.openxmlformats.org/officeDocument/2006/relationships/image" Target="../media/image305.png"/><Relationship Id="rId3" Type="http://schemas.openxmlformats.org/officeDocument/2006/relationships/image" Target="../media/image28.emf"/><Relationship Id="rId214" Type="http://schemas.openxmlformats.org/officeDocument/2006/relationships/customXml" Target="../ink/ink305.xml"/><Relationship Id="rId235" Type="http://schemas.openxmlformats.org/officeDocument/2006/relationships/image" Target="../media/image328.png"/><Relationship Id="rId256" Type="http://schemas.openxmlformats.org/officeDocument/2006/relationships/customXml" Target="../ink/ink326.xml"/><Relationship Id="rId116" Type="http://schemas.openxmlformats.org/officeDocument/2006/relationships/customXml" Target="../ink/ink256.xml"/><Relationship Id="rId137" Type="http://schemas.openxmlformats.org/officeDocument/2006/relationships/image" Target="../media/image279.png"/><Relationship Id="rId158" Type="http://schemas.openxmlformats.org/officeDocument/2006/relationships/customXml" Target="../ink/ink277.xml"/><Relationship Id="rId20" Type="http://schemas.openxmlformats.org/officeDocument/2006/relationships/customXml" Target="../ink/ink208.xml"/><Relationship Id="rId41" Type="http://schemas.openxmlformats.org/officeDocument/2006/relationships/image" Target="../media/image231.png"/><Relationship Id="rId62" Type="http://schemas.openxmlformats.org/officeDocument/2006/relationships/customXml" Target="../ink/ink229.xml"/><Relationship Id="rId83" Type="http://schemas.openxmlformats.org/officeDocument/2006/relationships/image" Target="../media/image252.png"/><Relationship Id="rId179" Type="http://schemas.openxmlformats.org/officeDocument/2006/relationships/image" Target="../media/image300.png"/><Relationship Id="rId190" Type="http://schemas.openxmlformats.org/officeDocument/2006/relationships/customXml" Target="../ink/ink293.xml"/><Relationship Id="rId204" Type="http://schemas.openxmlformats.org/officeDocument/2006/relationships/customXml" Target="../ink/ink300.xml"/><Relationship Id="rId225" Type="http://schemas.openxmlformats.org/officeDocument/2006/relationships/image" Target="../media/image323.png"/><Relationship Id="rId246" Type="http://schemas.openxmlformats.org/officeDocument/2006/relationships/customXml" Target="../ink/ink321.xml"/><Relationship Id="rId267" Type="http://schemas.openxmlformats.org/officeDocument/2006/relationships/image" Target="../media/image344.png"/><Relationship Id="rId106" Type="http://schemas.openxmlformats.org/officeDocument/2006/relationships/customXml" Target="../ink/ink251.xml"/><Relationship Id="rId127" Type="http://schemas.openxmlformats.org/officeDocument/2006/relationships/image" Target="../media/image274.png"/><Relationship Id="rId10" Type="http://schemas.openxmlformats.org/officeDocument/2006/relationships/customXml" Target="../ink/ink203.xml"/><Relationship Id="rId31" Type="http://schemas.openxmlformats.org/officeDocument/2006/relationships/image" Target="../media/image226.png"/><Relationship Id="rId52" Type="http://schemas.openxmlformats.org/officeDocument/2006/relationships/customXml" Target="../ink/ink224.xml"/><Relationship Id="rId73" Type="http://schemas.openxmlformats.org/officeDocument/2006/relationships/image" Target="../media/image247.png"/><Relationship Id="rId94" Type="http://schemas.openxmlformats.org/officeDocument/2006/relationships/customXml" Target="../ink/ink245.xml"/><Relationship Id="rId148" Type="http://schemas.openxmlformats.org/officeDocument/2006/relationships/customXml" Target="../ink/ink272.xml"/><Relationship Id="rId169" Type="http://schemas.openxmlformats.org/officeDocument/2006/relationships/image" Target="../media/image295.png"/><Relationship Id="rId4" Type="http://schemas.openxmlformats.org/officeDocument/2006/relationships/customXml" Target="../ink/ink200.xml"/><Relationship Id="rId180" Type="http://schemas.openxmlformats.org/officeDocument/2006/relationships/customXml" Target="../ink/ink288.xml"/><Relationship Id="rId215" Type="http://schemas.openxmlformats.org/officeDocument/2006/relationships/image" Target="../media/image318.png"/><Relationship Id="rId236" Type="http://schemas.openxmlformats.org/officeDocument/2006/relationships/customXml" Target="../ink/ink316.xml"/><Relationship Id="rId257" Type="http://schemas.openxmlformats.org/officeDocument/2006/relationships/image" Target="../media/image339.png"/><Relationship Id="rId42" Type="http://schemas.openxmlformats.org/officeDocument/2006/relationships/customXml" Target="../ink/ink219.xml"/><Relationship Id="rId84" Type="http://schemas.openxmlformats.org/officeDocument/2006/relationships/customXml" Target="../ink/ink240.xml"/><Relationship Id="rId138" Type="http://schemas.openxmlformats.org/officeDocument/2006/relationships/customXml" Target="../ink/ink267.xml"/><Relationship Id="rId191" Type="http://schemas.openxmlformats.org/officeDocument/2006/relationships/image" Target="../media/image306.png"/><Relationship Id="rId205" Type="http://schemas.openxmlformats.org/officeDocument/2006/relationships/image" Target="../media/image313.png"/><Relationship Id="rId247" Type="http://schemas.openxmlformats.org/officeDocument/2006/relationships/image" Target="../media/image334.png"/><Relationship Id="rId107" Type="http://schemas.openxmlformats.org/officeDocument/2006/relationships/image" Target="../media/image2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4.xml"/><Relationship Id="rId21" Type="http://schemas.openxmlformats.org/officeDocument/2006/relationships/image" Target="../media/image355.png"/><Relationship Id="rId42" Type="http://schemas.openxmlformats.org/officeDocument/2006/relationships/customXml" Target="../ink/ink352.xml"/><Relationship Id="rId47" Type="http://schemas.openxmlformats.org/officeDocument/2006/relationships/image" Target="../media/image368.png"/><Relationship Id="rId63" Type="http://schemas.openxmlformats.org/officeDocument/2006/relationships/image" Target="../media/image376.png"/><Relationship Id="rId68" Type="http://schemas.openxmlformats.org/officeDocument/2006/relationships/customXml" Target="../ink/ink365.xml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339.xml"/><Relationship Id="rId29" Type="http://schemas.openxmlformats.org/officeDocument/2006/relationships/image" Target="../media/image359.png"/><Relationship Id="rId11" Type="http://schemas.openxmlformats.org/officeDocument/2006/relationships/image" Target="../media/image350.png"/><Relationship Id="rId24" Type="http://schemas.openxmlformats.org/officeDocument/2006/relationships/customXml" Target="../ink/ink343.xml"/><Relationship Id="rId32" Type="http://schemas.openxmlformats.org/officeDocument/2006/relationships/customXml" Target="../ink/ink347.xml"/><Relationship Id="rId37" Type="http://schemas.openxmlformats.org/officeDocument/2006/relationships/image" Target="../media/image363.png"/><Relationship Id="rId40" Type="http://schemas.openxmlformats.org/officeDocument/2006/relationships/customXml" Target="../ink/ink351.xml"/><Relationship Id="rId45" Type="http://schemas.openxmlformats.org/officeDocument/2006/relationships/image" Target="../media/image367.png"/><Relationship Id="rId53" Type="http://schemas.openxmlformats.org/officeDocument/2006/relationships/image" Target="../media/image371.png"/><Relationship Id="rId58" Type="http://schemas.openxmlformats.org/officeDocument/2006/relationships/customXml" Target="../ink/ink360.xml"/><Relationship Id="rId66" Type="http://schemas.openxmlformats.org/officeDocument/2006/relationships/customXml" Target="../ink/ink364.xml"/><Relationship Id="rId5" Type="http://schemas.openxmlformats.org/officeDocument/2006/relationships/image" Target="../media/image347.png"/><Relationship Id="rId61" Type="http://schemas.openxmlformats.org/officeDocument/2006/relationships/image" Target="../media/image375.png"/><Relationship Id="rId19" Type="http://schemas.openxmlformats.org/officeDocument/2006/relationships/image" Target="../media/image354.png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Relationship Id="rId27" Type="http://schemas.openxmlformats.org/officeDocument/2006/relationships/image" Target="../media/image358.png"/><Relationship Id="rId30" Type="http://schemas.openxmlformats.org/officeDocument/2006/relationships/customXml" Target="../ink/ink346.xml"/><Relationship Id="rId35" Type="http://schemas.openxmlformats.org/officeDocument/2006/relationships/image" Target="../media/image362.png"/><Relationship Id="rId43" Type="http://schemas.openxmlformats.org/officeDocument/2006/relationships/image" Target="../media/image366.png"/><Relationship Id="rId48" Type="http://schemas.openxmlformats.org/officeDocument/2006/relationships/customXml" Target="../ink/ink355.xml"/><Relationship Id="rId56" Type="http://schemas.openxmlformats.org/officeDocument/2006/relationships/customXml" Target="../ink/ink359.xml"/><Relationship Id="rId64" Type="http://schemas.openxmlformats.org/officeDocument/2006/relationships/customXml" Target="../ink/ink363.xml"/><Relationship Id="rId69" Type="http://schemas.openxmlformats.org/officeDocument/2006/relationships/image" Target="../media/image379.png"/><Relationship Id="rId8" Type="http://schemas.openxmlformats.org/officeDocument/2006/relationships/customXml" Target="../ink/ink335.xml"/><Relationship Id="rId51" Type="http://schemas.openxmlformats.org/officeDocument/2006/relationships/image" Target="../media/image370.png"/><Relationship Id="rId3" Type="http://schemas.openxmlformats.org/officeDocument/2006/relationships/image" Target="../media/image29.jpeg"/><Relationship Id="rId12" Type="http://schemas.openxmlformats.org/officeDocument/2006/relationships/customXml" Target="../ink/ink337.xml"/><Relationship Id="rId17" Type="http://schemas.openxmlformats.org/officeDocument/2006/relationships/image" Target="../media/image353.png"/><Relationship Id="rId25" Type="http://schemas.openxmlformats.org/officeDocument/2006/relationships/image" Target="../media/image357.png"/><Relationship Id="rId33" Type="http://schemas.openxmlformats.org/officeDocument/2006/relationships/image" Target="../media/image361.png"/><Relationship Id="rId38" Type="http://schemas.openxmlformats.org/officeDocument/2006/relationships/customXml" Target="../ink/ink350.xml"/><Relationship Id="rId46" Type="http://schemas.openxmlformats.org/officeDocument/2006/relationships/customXml" Target="../ink/ink354.xml"/><Relationship Id="rId59" Type="http://schemas.openxmlformats.org/officeDocument/2006/relationships/image" Target="../media/image374.png"/><Relationship Id="rId67" Type="http://schemas.openxmlformats.org/officeDocument/2006/relationships/image" Target="../media/image378.png"/><Relationship Id="rId20" Type="http://schemas.openxmlformats.org/officeDocument/2006/relationships/customXml" Target="../ink/ink341.xml"/><Relationship Id="rId41" Type="http://schemas.openxmlformats.org/officeDocument/2006/relationships/image" Target="../media/image365.png"/><Relationship Id="rId54" Type="http://schemas.openxmlformats.org/officeDocument/2006/relationships/customXml" Target="../ink/ink358.xml"/><Relationship Id="rId62" Type="http://schemas.openxmlformats.org/officeDocument/2006/relationships/customXml" Target="../ink/ink3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4.xml"/><Relationship Id="rId15" Type="http://schemas.openxmlformats.org/officeDocument/2006/relationships/image" Target="../media/image352.png"/><Relationship Id="rId23" Type="http://schemas.openxmlformats.org/officeDocument/2006/relationships/image" Target="../media/image356.png"/><Relationship Id="rId28" Type="http://schemas.openxmlformats.org/officeDocument/2006/relationships/customXml" Target="../ink/ink345.xml"/><Relationship Id="rId36" Type="http://schemas.openxmlformats.org/officeDocument/2006/relationships/customXml" Target="../ink/ink349.xml"/><Relationship Id="rId49" Type="http://schemas.openxmlformats.org/officeDocument/2006/relationships/image" Target="../media/image369.png"/><Relationship Id="rId57" Type="http://schemas.openxmlformats.org/officeDocument/2006/relationships/image" Target="../media/image373.png"/><Relationship Id="rId10" Type="http://schemas.openxmlformats.org/officeDocument/2006/relationships/customXml" Target="../ink/ink336.xml"/><Relationship Id="rId31" Type="http://schemas.openxmlformats.org/officeDocument/2006/relationships/image" Target="../media/image360.png"/><Relationship Id="rId44" Type="http://schemas.openxmlformats.org/officeDocument/2006/relationships/customXml" Target="../ink/ink353.xml"/><Relationship Id="rId52" Type="http://schemas.openxmlformats.org/officeDocument/2006/relationships/customXml" Target="../ink/ink357.xml"/><Relationship Id="rId60" Type="http://schemas.openxmlformats.org/officeDocument/2006/relationships/customXml" Target="../ink/ink361.xml"/><Relationship Id="rId65" Type="http://schemas.openxmlformats.org/officeDocument/2006/relationships/image" Target="../media/image377.png"/><Relationship Id="rId4" Type="http://schemas.openxmlformats.org/officeDocument/2006/relationships/customXml" Target="../ink/ink333.xml"/><Relationship Id="rId9" Type="http://schemas.openxmlformats.org/officeDocument/2006/relationships/image" Target="../media/image349.png"/><Relationship Id="rId13" Type="http://schemas.openxmlformats.org/officeDocument/2006/relationships/image" Target="../media/image351.png"/><Relationship Id="rId18" Type="http://schemas.openxmlformats.org/officeDocument/2006/relationships/customXml" Target="../ink/ink340.xml"/><Relationship Id="rId39" Type="http://schemas.openxmlformats.org/officeDocument/2006/relationships/image" Target="../media/image364.png"/><Relationship Id="rId34" Type="http://schemas.openxmlformats.org/officeDocument/2006/relationships/customXml" Target="../ink/ink348.xml"/><Relationship Id="rId50" Type="http://schemas.openxmlformats.org/officeDocument/2006/relationships/customXml" Target="../ink/ink356.xml"/><Relationship Id="rId55" Type="http://schemas.openxmlformats.org/officeDocument/2006/relationships/image" Target="../media/image37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5.png"/><Relationship Id="rId18" Type="http://schemas.openxmlformats.org/officeDocument/2006/relationships/customXml" Target="../ink/ink373.xml"/><Relationship Id="rId26" Type="http://schemas.openxmlformats.org/officeDocument/2006/relationships/customXml" Target="../ink/ink377.xml"/><Relationship Id="rId39" Type="http://schemas.openxmlformats.org/officeDocument/2006/relationships/image" Target="../media/image398.png"/><Relationship Id="rId21" Type="http://schemas.openxmlformats.org/officeDocument/2006/relationships/image" Target="../media/image389.png"/><Relationship Id="rId34" Type="http://schemas.openxmlformats.org/officeDocument/2006/relationships/customXml" Target="../ink/ink381.xml"/><Relationship Id="rId42" Type="http://schemas.openxmlformats.org/officeDocument/2006/relationships/customXml" Target="../ink/ink385.xml"/><Relationship Id="rId47" Type="http://schemas.openxmlformats.org/officeDocument/2006/relationships/image" Target="../media/image402.png"/><Relationship Id="rId50" Type="http://schemas.openxmlformats.org/officeDocument/2006/relationships/customXml" Target="../ink/ink389.xml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372.xml"/><Relationship Id="rId29" Type="http://schemas.openxmlformats.org/officeDocument/2006/relationships/image" Target="../media/image393.png"/><Relationship Id="rId11" Type="http://schemas.openxmlformats.org/officeDocument/2006/relationships/image" Target="../media/image384.png"/><Relationship Id="rId24" Type="http://schemas.openxmlformats.org/officeDocument/2006/relationships/customXml" Target="../ink/ink376.xml"/><Relationship Id="rId32" Type="http://schemas.openxmlformats.org/officeDocument/2006/relationships/customXml" Target="../ink/ink380.xml"/><Relationship Id="rId37" Type="http://schemas.openxmlformats.org/officeDocument/2006/relationships/image" Target="../media/image397.png"/><Relationship Id="rId40" Type="http://schemas.openxmlformats.org/officeDocument/2006/relationships/customXml" Target="../ink/ink384.xml"/><Relationship Id="rId45" Type="http://schemas.openxmlformats.org/officeDocument/2006/relationships/image" Target="../media/image401.png"/><Relationship Id="rId5" Type="http://schemas.openxmlformats.org/officeDocument/2006/relationships/image" Target="../media/image381.png"/><Relationship Id="rId15" Type="http://schemas.openxmlformats.org/officeDocument/2006/relationships/image" Target="../media/image386.png"/><Relationship Id="rId23" Type="http://schemas.openxmlformats.org/officeDocument/2006/relationships/image" Target="../media/image390.png"/><Relationship Id="rId28" Type="http://schemas.openxmlformats.org/officeDocument/2006/relationships/customXml" Target="../ink/ink378.xml"/><Relationship Id="rId36" Type="http://schemas.openxmlformats.org/officeDocument/2006/relationships/customXml" Target="../ink/ink382.xml"/><Relationship Id="rId49" Type="http://schemas.openxmlformats.org/officeDocument/2006/relationships/image" Target="../media/image403.png"/><Relationship Id="rId10" Type="http://schemas.openxmlformats.org/officeDocument/2006/relationships/customXml" Target="../ink/ink369.xml"/><Relationship Id="rId19" Type="http://schemas.openxmlformats.org/officeDocument/2006/relationships/image" Target="../media/image388.png"/><Relationship Id="rId31" Type="http://schemas.openxmlformats.org/officeDocument/2006/relationships/image" Target="../media/image394.png"/><Relationship Id="rId44" Type="http://schemas.openxmlformats.org/officeDocument/2006/relationships/customXml" Target="../ink/ink386.xml"/><Relationship Id="rId4" Type="http://schemas.openxmlformats.org/officeDocument/2006/relationships/customXml" Target="../ink/ink366.xml"/><Relationship Id="rId9" Type="http://schemas.openxmlformats.org/officeDocument/2006/relationships/image" Target="../media/image383.png"/><Relationship Id="rId14" Type="http://schemas.openxmlformats.org/officeDocument/2006/relationships/customXml" Target="../ink/ink371.xml"/><Relationship Id="rId22" Type="http://schemas.openxmlformats.org/officeDocument/2006/relationships/customXml" Target="../ink/ink375.xml"/><Relationship Id="rId27" Type="http://schemas.openxmlformats.org/officeDocument/2006/relationships/image" Target="../media/image392.png"/><Relationship Id="rId30" Type="http://schemas.openxmlformats.org/officeDocument/2006/relationships/customXml" Target="../ink/ink379.xml"/><Relationship Id="rId35" Type="http://schemas.openxmlformats.org/officeDocument/2006/relationships/image" Target="../media/image396.png"/><Relationship Id="rId43" Type="http://schemas.openxmlformats.org/officeDocument/2006/relationships/image" Target="../media/image400.png"/><Relationship Id="rId48" Type="http://schemas.openxmlformats.org/officeDocument/2006/relationships/customXml" Target="../ink/ink388.xml"/><Relationship Id="rId8" Type="http://schemas.openxmlformats.org/officeDocument/2006/relationships/customXml" Target="../ink/ink368.xml"/><Relationship Id="rId51" Type="http://schemas.openxmlformats.org/officeDocument/2006/relationships/image" Target="../media/image404.png"/><Relationship Id="rId3" Type="http://schemas.openxmlformats.org/officeDocument/2006/relationships/image" Target="../media/image30.emf"/><Relationship Id="rId12" Type="http://schemas.openxmlformats.org/officeDocument/2006/relationships/customXml" Target="../ink/ink370.xml"/><Relationship Id="rId17" Type="http://schemas.openxmlformats.org/officeDocument/2006/relationships/image" Target="../media/image387.png"/><Relationship Id="rId25" Type="http://schemas.openxmlformats.org/officeDocument/2006/relationships/image" Target="../media/image391.png"/><Relationship Id="rId33" Type="http://schemas.openxmlformats.org/officeDocument/2006/relationships/image" Target="../media/image395.png"/><Relationship Id="rId38" Type="http://schemas.openxmlformats.org/officeDocument/2006/relationships/customXml" Target="../ink/ink383.xml"/><Relationship Id="rId46" Type="http://schemas.openxmlformats.org/officeDocument/2006/relationships/customXml" Target="../ink/ink387.xml"/><Relationship Id="rId20" Type="http://schemas.openxmlformats.org/officeDocument/2006/relationships/customXml" Target="../ink/ink374.xml"/><Relationship Id="rId41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png"/><Relationship Id="rId18" Type="http://schemas.openxmlformats.org/officeDocument/2006/relationships/customXml" Target="../ink/ink397.xml"/><Relationship Id="rId26" Type="http://schemas.openxmlformats.org/officeDocument/2006/relationships/customXml" Target="../ink/ink401.xml"/><Relationship Id="rId39" Type="http://schemas.openxmlformats.org/officeDocument/2006/relationships/image" Target="../media/image424.png"/><Relationship Id="rId21" Type="http://schemas.openxmlformats.org/officeDocument/2006/relationships/image" Target="../media/image415.png"/><Relationship Id="rId34" Type="http://schemas.openxmlformats.org/officeDocument/2006/relationships/customXml" Target="../ink/ink405.xml"/><Relationship Id="rId42" Type="http://schemas.openxmlformats.org/officeDocument/2006/relationships/customXml" Target="../ink/ink409.xml"/><Relationship Id="rId47" Type="http://schemas.openxmlformats.org/officeDocument/2006/relationships/image" Target="../media/image428.png"/><Relationship Id="rId50" Type="http://schemas.openxmlformats.org/officeDocument/2006/relationships/customXml" Target="../ink/ink413.xml"/><Relationship Id="rId55" Type="http://schemas.openxmlformats.org/officeDocument/2006/relationships/image" Target="../media/image432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396.xml"/><Relationship Id="rId29" Type="http://schemas.openxmlformats.org/officeDocument/2006/relationships/image" Target="../media/image419.png"/><Relationship Id="rId11" Type="http://schemas.openxmlformats.org/officeDocument/2006/relationships/image" Target="../media/image410.png"/><Relationship Id="rId24" Type="http://schemas.openxmlformats.org/officeDocument/2006/relationships/customXml" Target="../ink/ink400.xml"/><Relationship Id="rId32" Type="http://schemas.openxmlformats.org/officeDocument/2006/relationships/customXml" Target="../ink/ink404.xml"/><Relationship Id="rId37" Type="http://schemas.openxmlformats.org/officeDocument/2006/relationships/image" Target="../media/image423.png"/><Relationship Id="rId40" Type="http://schemas.openxmlformats.org/officeDocument/2006/relationships/customXml" Target="../ink/ink408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417.xml"/><Relationship Id="rId5" Type="http://schemas.openxmlformats.org/officeDocument/2006/relationships/image" Target="../media/image407.png"/><Relationship Id="rId19" Type="http://schemas.openxmlformats.org/officeDocument/2006/relationships/image" Target="../media/image414.png"/><Relationship Id="rId4" Type="http://schemas.openxmlformats.org/officeDocument/2006/relationships/customXml" Target="../ink/ink390.xml"/><Relationship Id="rId9" Type="http://schemas.openxmlformats.org/officeDocument/2006/relationships/image" Target="../media/image409.png"/><Relationship Id="rId14" Type="http://schemas.openxmlformats.org/officeDocument/2006/relationships/customXml" Target="../ink/ink395.xml"/><Relationship Id="rId22" Type="http://schemas.openxmlformats.org/officeDocument/2006/relationships/customXml" Target="../ink/ink399.xml"/><Relationship Id="rId27" Type="http://schemas.openxmlformats.org/officeDocument/2006/relationships/image" Target="../media/image418.png"/><Relationship Id="rId30" Type="http://schemas.openxmlformats.org/officeDocument/2006/relationships/customXml" Target="../ink/ink403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412.xml"/><Relationship Id="rId56" Type="http://schemas.openxmlformats.org/officeDocument/2006/relationships/customXml" Target="../ink/ink416.xml"/><Relationship Id="rId8" Type="http://schemas.openxmlformats.org/officeDocument/2006/relationships/customXml" Target="../ink/ink392.xml"/><Relationship Id="rId51" Type="http://schemas.openxmlformats.org/officeDocument/2006/relationships/image" Target="../media/image430.png"/><Relationship Id="rId3" Type="http://schemas.openxmlformats.org/officeDocument/2006/relationships/image" Target="../media/image32.emf"/><Relationship Id="rId12" Type="http://schemas.openxmlformats.org/officeDocument/2006/relationships/customXml" Target="../ink/ink394.xml"/><Relationship Id="rId17" Type="http://schemas.openxmlformats.org/officeDocument/2006/relationships/image" Target="../media/image413.png"/><Relationship Id="rId25" Type="http://schemas.openxmlformats.org/officeDocument/2006/relationships/image" Target="../media/image417.png"/><Relationship Id="rId33" Type="http://schemas.openxmlformats.org/officeDocument/2006/relationships/image" Target="../media/image421.png"/><Relationship Id="rId38" Type="http://schemas.openxmlformats.org/officeDocument/2006/relationships/customXml" Target="../ink/ink407.xml"/><Relationship Id="rId46" Type="http://schemas.openxmlformats.org/officeDocument/2006/relationships/customXml" Target="../ink/ink411.xml"/><Relationship Id="rId59" Type="http://schemas.openxmlformats.org/officeDocument/2006/relationships/image" Target="../media/image434.png"/><Relationship Id="rId20" Type="http://schemas.openxmlformats.org/officeDocument/2006/relationships/customXml" Target="../ink/ink398.xml"/><Relationship Id="rId41" Type="http://schemas.openxmlformats.org/officeDocument/2006/relationships/image" Target="../media/image425.png"/><Relationship Id="rId54" Type="http://schemas.openxmlformats.org/officeDocument/2006/relationships/customXml" Target="../ink/ink41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91.xml"/><Relationship Id="rId15" Type="http://schemas.openxmlformats.org/officeDocument/2006/relationships/image" Target="../media/image412.png"/><Relationship Id="rId23" Type="http://schemas.openxmlformats.org/officeDocument/2006/relationships/image" Target="../media/image416.png"/><Relationship Id="rId28" Type="http://schemas.openxmlformats.org/officeDocument/2006/relationships/customXml" Target="../ink/ink402.xml"/><Relationship Id="rId36" Type="http://schemas.openxmlformats.org/officeDocument/2006/relationships/customXml" Target="../ink/ink406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10" Type="http://schemas.openxmlformats.org/officeDocument/2006/relationships/customXml" Target="../ink/ink393.xml"/><Relationship Id="rId31" Type="http://schemas.openxmlformats.org/officeDocument/2006/relationships/image" Target="../media/image420.png"/><Relationship Id="rId44" Type="http://schemas.openxmlformats.org/officeDocument/2006/relationships/customXml" Target="../ink/ink410.xml"/><Relationship Id="rId52" Type="http://schemas.openxmlformats.org/officeDocument/2006/relationships/customXml" Target="../ink/ink41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1.png"/><Relationship Id="rId299" Type="http://schemas.openxmlformats.org/officeDocument/2006/relationships/image" Target="../media/image582.png"/><Relationship Id="rId21" Type="http://schemas.openxmlformats.org/officeDocument/2006/relationships/image" Target="../media/image443.png"/><Relationship Id="rId63" Type="http://schemas.openxmlformats.org/officeDocument/2006/relationships/image" Target="../media/image464.png"/><Relationship Id="rId159" Type="http://schemas.openxmlformats.org/officeDocument/2006/relationships/image" Target="../media/image512.png"/><Relationship Id="rId324" Type="http://schemas.openxmlformats.org/officeDocument/2006/relationships/customXml" Target="../ink/ink578.xml"/><Relationship Id="rId170" Type="http://schemas.openxmlformats.org/officeDocument/2006/relationships/customXml" Target="../ink/ink501.xml"/><Relationship Id="rId226" Type="http://schemas.openxmlformats.org/officeDocument/2006/relationships/customXml" Target="../ink/ink529.xml"/><Relationship Id="rId268" Type="http://schemas.openxmlformats.org/officeDocument/2006/relationships/customXml" Target="../ink/ink550.xml"/><Relationship Id="rId32" Type="http://schemas.openxmlformats.org/officeDocument/2006/relationships/customXml" Target="../ink/ink432.xml"/><Relationship Id="rId74" Type="http://schemas.openxmlformats.org/officeDocument/2006/relationships/customXml" Target="../ink/ink453.xml"/><Relationship Id="rId128" Type="http://schemas.openxmlformats.org/officeDocument/2006/relationships/customXml" Target="../ink/ink480.xml"/><Relationship Id="rId5" Type="http://schemas.openxmlformats.org/officeDocument/2006/relationships/image" Target="../media/image436.png"/><Relationship Id="rId181" Type="http://schemas.openxmlformats.org/officeDocument/2006/relationships/image" Target="../media/image523.png"/><Relationship Id="rId237" Type="http://schemas.openxmlformats.org/officeDocument/2006/relationships/image" Target="../media/image551.png"/><Relationship Id="rId279" Type="http://schemas.openxmlformats.org/officeDocument/2006/relationships/image" Target="../media/image572.png"/><Relationship Id="rId43" Type="http://schemas.openxmlformats.org/officeDocument/2006/relationships/image" Target="../media/image454.png"/><Relationship Id="rId139" Type="http://schemas.openxmlformats.org/officeDocument/2006/relationships/image" Target="../media/image502.png"/><Relationship Id="rId290" Type="http://schemas.openxmlformats.org/officeDocument/2006/relationships/customXml" Target="../ink/ink561.xml"/><Relationship Id="rId304" Type="http://schemas.openxmlformats.org/officeDocument/2006/relationships/customXml" Target="../ink/ink568.xml"/><Relationship Id="rId85" Type="http://schemas.openxmlformats.org/officeDocument/2006/relationships/image" Target="../media/image475.png"/><Relationship Id="rId150" Type="http://schemas.openxmlformats.org/officeDocument/2006/relationships/customXml" Target="../ink/ink491.xml"/><Relationship Id="rId192" Type="http://schemas.openxmlformats.org/officeDocument/2006/relationships/customXml" Target="../ink/ink512.xml"/><Relationship Id="rId206" Type="http://schemas.openxmlformats.org/officeDocument/2006/relationships/customXml" Target="../ink/ink519.xml"/><Relationship Id="rId248" Type="http://schemas.openxmlformats.org/officeDocument/2006/relationships/customXml" Target="../ink/ink540.xml"/><Relationship Id="rId12" Type="http://schemas.openxmlformats.org/officeDocument/2006/relationships/customXml" Target="../ink/ink422.xml"/><Relationship Id="rId108" Type="http://schemas.openxmlformats.org/officeDocument/2006/relationships/customXml" Target="../ink/ink470.xml"/><Relationship Id="rId315" Type="http://schemas.openxmlformats.org/officeDocument/2006/relationships/image" Target="../media/image590.png"/><Relationship Id="rId54" Type="http://schemas.openxmlformats.org/officeDocument/2006/relationships/customXml" Target="../ink/ink443.xml"/><Relationship Id="rId96" Type="http://schemas.openxmlformats.org/officeDocument/2006/relationships/customXml" Target="../ink/ink464.xml"/><Relationship Id="rId161" Type="http://schemas.openxmlformats.org/officeDocument/2006/relationships/image" Target="../media/image513.png"/><Relationship Id="rId217" Type="http://schemas.openxmlformats.org/officeDocument/2006/relationships/image" Target="../media/image541.png"/><Relationship Id="rId259" Type="http://schemas.openxmlformats.org/officeDocument/2006/relationships/image" Target="../media/image562.png"/><Relationship Id="rId23" Type="http://schemas.openxmlformats.org/officeDocument/2006/relationships/image" Target="../media/image444.png"/><Relationship Id="rId119" Type="http://schemas.openxmlformats.org/officeDocument/2006/relationships/image" Target="../media/image492.png"/><Relationship Id="rId270" Type="http://schemas.openxmlformats.org/officeDocument/2006/relationships/customXml" Target="../ink/ink551.xml"/><Relationship Id="rId326" Type="http://schemas.openxmlformats.org/officeDocument/2006/relationships/customXml" Target="../ink/ink579.xml"/><Relationship Id="rId65" Type="http://schemas.openxmlformats.org/officeDocument/2006/relationships/image" Target="../media/image465.png"/><Relationship Id="rId130" Type="http://schemas.openxmlformats.org/officeDocument/2006/relationships/customXml" Target="../ink/ink481.xml"/><Relationship Id="rId172" Type="http://schemas.openxmlformats.org/officeDocument/2006/relationships/customXml" Target="../ink/ink502.xml"/><Relationship Id="rId228" Type="http://schemas.openxmlformats.org/officeDocument/2006/relationships/customXml" Target="../ink/ink530.xml"/><Relationship Id="rId281" Type="http://schemas.openxmlformats.org/officeDocument/2006/relationships/image" Target="../media/image573.png"/><Relationship Id="rId34" Type="http://schemas.openxmlformats.org/officeDocument/2006/relationships/customXml" Target="../ink/ink433.xml"/><Relationship Id="rId76" Type="http://schemas.openxmlformats.org/officeDocument/2006/relationships/customXml" Target="../ink/ink454.xml"/><Relationship Id="rId141" Type="http://schemas.openxmlformats.org/officeDocument/2006/relationships/image" Target="../media/image503.png"/><Relationship Id="rId7" Type="http://schemas.openxmlformats.org/officeDocument/2006/relationships/image" Target="../media/image437.png"/><Relationship Id="rId183" Type="http://schemas.openxmlformats.org/officeDocument/2006/relationships/image" Target="../media/image524.png"/><Relationship Id="rId239" Type="http://schemas.openxmlformats.org/officeDocument/2006/relationships/image" Target="../media/image552.png"/><Relationship Id="rId250" Type="http://schemas.openxmlformats.org/officeDocument/2006/relationships/customXml" Target="../ink/ink541.xml"/><Relationship Id="rId292" Type="http://schemas.openxmlformats.org/officeDocument/2006/relationships/customXml" Target="../ink/ink562.xml"/><Relationship Id="rId306" Type="http://schemas.openxmlformats.org/officeDocument/2006/relationships/customXml" Target="../ink/ink569.xml"/><Relationship Id="rId24" Type="http://schemas.openxmlformats.org/officeDocument/2006/relationships/customXml" Target="../ink/ink428.xml"/><Relationship Id="rId45" Type="http://schemas.openxmlformats.org/officeDocument/2006/relationships/image" Target="../media/image455.png"/><Relationship Id="rId66" Type="http://schemas.openxmlformats.org/officeDocument/2006/relationships/customXml" Target="../ink/ink449.xml"/><Relationship Id="rId87" Type="http://schemas.openxmlformats.org/officeDocument/2006/relationships/image" Target="../media/image476.png"/><Relationship Id="rId110" Type="http://schemas.openxmlformats.org/officeDocument/2006/relationships/customXml" Target="../ink/ink471.xml"/><Relationship Id="rId131" Type="http://schemas.openxmlformats.org/officeDocument/2006/relationships/image" Target="../media/image498.png"/><Relationship Id="rId327" Type="http://schemas.openxmlformats.org/officeDocument/2006/relationships/image" Target="../media/image596.png"/><Relationship Id="rId152" Type="http://schemas.openxmlformats.org/officeDocument/2006/relationships/customXml" Target="../ink/ink492.xml"/><Relationship Id="rId173" Type="http://schemas.openxmlformats.org/officeDocument/2006/relationships/image" Target="../media/image519.png"/><Relationship Id="rId194" Type="http://schemas.openxmlformats.org/officeDocument/2006/relationships/customXml" Target="../ink/ink513.xml"/><Relationship Id="rId208" Type="http://schemas.openxmlformats.org/officeDocument/2006/relationships/customXml" Target="../ink/ink520.xml"/><Relationship Id="rId229" Type="http://schemas.openxmlformats.org/officeDocument/2006/relationships/image" Target="../media/image547.png"/><Relationship Id="rId240" Type="http://schemas.openxmlformats.org/officeDocument/2006/relationships/customXml" Target="../ink/ink536.xml"/><Relationship Id="rId261" Type="http://schemas.openxmlformats.org/officeDocument/2006/relationships/image" Target="../media/image563.png"/><Relationship Id="rId14" Type="http://schemas.openxmlformats.org/officeDocument/2006/relationships/customXml" Target="../ink/ink423.xml"/><Relationship Id="rId35" Type="http://schemas.openxmlformats.org/officeDocument/2006/relationships/image" Target="../media/image450.png"/><Relationship Id="rId56" Type="http://schemas.openxmlformats.org/officeDocument/2006/relationships/customXml" Target="../ink/ink444.xml"/><Relationship Id="rId77" Type="http://schemas.openxmlformats.org/officeDocument/2006/relationships/image" Target="../media/image471.png"/><Relationship Id="rId100" Type="http://schemas.openxmlformats.org/officeDocument/2006/relationships/customXml" Target="../ink/ink466.xml"/><Relationship Id="rId282" Type="http://schemas.openxmlformats.org/officeDocument/2006/relationships/customXml" Target="../ink/ink557.xml"/><Relationship Id="rId317" Type="http://schemas.openxmlformats.org/officeDocument/2006/relationships/image" Target="../media/image591.png"/><Relationship Id="rId8" Type="http://schemas.openxmlformats.org/officeDocument/2006/relationships/customXml" Target="../ink/ink420.xml"/><Relationship Id="rId98" Type="http://schemas.openxmlformats.org/officeDocument/2006/relationships/customXml" Target="../ink/ink465.xml"/><Relationship Id="rId121" Type="http://schemas.openxmlformats.org/officeDocument/2006/relationships/image" Target="../media/image493.png"/><Relationship Id="rId142" Type="http://schemas.openxmlformats.org/officeDocument/2006/relationships/customXml" Target="../ink/ink487.xml"/><Relationship Id="rId163" Type="http://schemas.openxmlformats.org/officeDocument/2006/relationships/image" Target="../media/image514.png"/><Relationship Id="rId184" Type="http://schemas.openxmlformats.org/officeDocument/2006/relationships/customXml" Target="../ink/ink508.xml"/><Relationship Id="rId219" Type="http://schemas.openxmlformats.org/officeDocument/2006/relationships/image" Target="../media/image542.png"/><Relationship Id="rId230" Type="http://schemas.openxmlformats.org/officeDocument/2006/relationships/customXml" Target="../ink/ink531.xml"/><Relationship Id="rId251" Type="http://schemas.openxmlformats.org/officeDocument/2006/relationships/image" Target="../media/image558.png"/><Relationship Id="rId25" Type="http://schemas.openxmlformats.org/officeDocument/2006/relationships/image" Target="../media/image445.png"/><Relationship Id="rId46" Type="http://schemas.openxmlformats.org/officeDocument/2006/relationships/customXml" Target="../ink/ink439.xml"/><Relationship Id="rId67" Type="http://schemas.openxmlformats.org/officeDocument/2006/relationships/image" Target="../media/image466.png"/><Relationship Id="rId272" Type="http://schemas.openxmlformats.org/officeDocument/2006/relationships/customXml" Target="../ink/ink552.xml"/><Relationship Id="rId293" Type="http://schemas.openxmlformats.org/officeDocument/2006/relationships/image" Target="../media/image579.png"/><Relationship Id="rId307" Type="http://schemas.openxmlformats.org/officeDocument/2006/relationships/image" Target="../media/image586.png"/><Relationship Id="rId328" Type="http://schemas.openxmlformats.org/officeDocument/2006/relationships/customXml" Target="../ink/ink580.xml"/><Relationship Id="rId88" Type="http://schemas.openxmlformats.org/officeDocument/2006/relationships/customXml" Target="../ink/ink460.xml"/><Relationship Id="rId111" Type="http://schemas.openxmlformats.org/officeDocument/2006/relationships/image" Target="../media/image488.png"/><Relationship Id="rId132" Type="http://schemas.openxmlformats.org/officeDocument/2006/relationships/customXml" Target="../ink/ink482.xml"/><Relationship Id="rId153" Type="http://schemas.openxmlformats.org/officeDocument/2006/relationships/image" Target="../media/image509.png"/><Relationship Id="rId174" Type="http://schemas.openxmlformats.org/officeDocument/2006/relationships/customXml" Target="../ink/ink503.xml"/><Relationship Id="rId195" Type="http://schemas.openxmlformats.org/officeDocument/2006/relationships/image" Target="../media/image530.png"/><Relationship Id="rId209" Type="http://schemas.openxmlformats.org/officeDocument/2006/relationships/image" Target="../media/image537.png"/><Relationship Id="rId220" Type="http://schemas.openxmlformats.org/officeDocument/2006/relationships/customXml" Target="../ink/ink526.xml"/><Relationship Id="rId241" Type="http://schemas.openxmlformats.org/officeDocument/2006/relationships/image" Target="../media/image553.png"/><Relationship Id="rId15" Type="http://schemas.openxmlformats.org/officeDocument/2006/relationships/image" Target="../media/image441.png"/><Relationship Id="rId36" Type="http://schemas.openxmlformats.org/officeDocument/2006/relationships/customXml" Target="../ink/ink434.xml"/><Relationship Id="rId57" Type="http://schemas.openxmlformats.org/officeDocument/2006/relationships/image" Target="../media/image461.png"/><Relationship Id="rId262" Type="http://schemas.openxmlformats.org/officeDocument/2006/relationships/customXml" Target="../ink/ink547.xml"/><Relationship Id="rId283" Type="http://schemas.openxmlformats.org/officeDocument/2006/relationships/image" Target="../media/image574.png"/><Relationship Id="rId318" Type="http://schemas.openxmlformats.org/officeDocument/2006/relationships/customXml" Target="../ink/ink575.xml"/><Relationship Id="rId78" Type="http://schemas.openxmlformats.org/officeDocument/2006/relationships/customXml" Target="../ink/ink455.xml"/><Relationship Id="rId99" Type="http://schemas.openxmlformats.org/officeDocument/2006/relationships/image" Target="../media/image482.png"/><Relationship Id="rId101" Type="http://schemas.openxmlformats.org/officeDocument/2006/relationships/image" Target="../media/image483.png"/><Relationship Id="rId122" Type="http://schemas.openxmlformats.org/officeDocument/2006/relationships/customXml" Target="../ink/ink477.xml"/><Relationship Id="rId143" Type="http://schemas.openxmlformats.org/officeDocument/2006/relationships/image" Target="../media/image504.png"/><Relationship Id="rId164" Type="http://schemas.openxmlformats.org/officeDocument/2006/relationships/customXml" Target="../ink/ink498.xml"/><Relationship Id="rId185" Type="http://schemas.openxmlformats.org/officeDocument/2006/relationships/image" Target="../media/image525.png"/><Relationship Id="rId9" Type="http://schemas.openxmlformats.org/officeDocument/2006/relationships/image" Target="../media/image438.png"/><Relationship Id="rId210" Type="http://schemas.openxmlformats.org/officeDocument/2006/relationships/customXml" Target="../ink/ink521.xml"/><Relationship Id="rId26" Type="http://schemas.openxmlformats.org/officeDocument/2006/relationships/customXml" Target="../ink/ink429.xml"/><Relationship Id="rId231" Type="http://schemas.openxmlformats.org/officeDocument/2006/relationships/image" Target="../media/image548.png"/><Relationship Id="rId252" Type="http://schemas.openxmlformats.org/officeDocument/2006/relationships/customXml" Target="../ink/ink542.xml"/><Relationship Id="rId273" Type="http://schemas.openxmlformats.org/officeDocument/2006/relationships/image" Target="../media/image569.png"/><Relationship Id="rId294" Type="http://schemas.openxmlformats.org/officeDocument/2006/relationships/customXml" Target="../ink/ink563.xml"/><Relationship Id="rId308" Type="http://schemas.openxmlformats.org/officeDocument/2006/relationships/customXml" Target="../ink/ink570.xml"/><Relationship Id="rId329" Type="http://schemas.openxmlformats.org/officeDocument/2006/relationships/image" Target="../media/image597.png"/><Relationship Id="rId47" Type="http://schemas.openxmlformats.org/officeDocument/2006/relationships/image" Target="../media/image456.png"/><Relationship Id="rId68" Type="http://schemas.openxmlformats.org/officeDocument/2006/relationships/customXml" Target="../ink/ink450.xml"/><Relationship Id="rId89" Type="http://schemas.openxmlformats.org/officeDocument/2006/relationships/image" Target="../media/image477.png"/><Relationship Id="rId112" Type="http://schemas.openxmlformats.org/officeDocument/2006/relationships/customXml" Target="../ink/ink472.xml"/><Relationship Id="rId133" Type="http://schemas.openxmlformats.org/officeDocument/2006/relationships/image" Target="../media/image499.png"/><Relationship Id="rId154" Type="http://schemas.openxmlformats.org/officeDocument/2006/relationships/customXml" Target="../ink/ink493.xml"/><Relationship Id="rId175" Type="http://schemas.openxmlformats.org/officeDocument/2006/relationships/image" Target="../media/image520.png"/><Relationship Id="rId196" Type="http://schemas.openxmlformats.org/officeDocument/2006/relationships/customXml" Target="../ink/ink514.xml"/><Relationship Id="rId200" Type="http://schemas.openxmlformats.org/officeDocument/2006/relationships/customXml" Target="../ink/ink516.xml"/><Relationship Id="rId16" Type="http://schemas.openxmlformats.org/officeDocument/2006/relationships/customXml" Target="../ink/ink424.xml"/><Relationship Id="rId221" Type="http://schemas.openxmlformats.org/officeDocument/2006/relationships/image" Target="../media/image543.png"/><Relationship Id="rId242" Type="http://schemas.openxmlformats.org/officeDocument/2006/relationships/customXml" Target="../ink/ink537.xml"/><Relationship Id="rId263" Type="http://schemas.openxmlformats.org/officeDocument/2006/relationships/image" Target="../media/image564.png"/><Relationship Id="rId284" Type="http://schemas.openxmlformats.org/officeDocument/2006/relationships/customXml" Target="../ink/ink558.xml"/><Relationship Id="rId319" Type="http://schemas.openxmlformats.org/officeDocument/2006/relationships/image" Target="../media/image592.png"/><Relationship Id="rId37" Type="http://schemas.openxmlformats.org/officeDocument/2006/relationships/image" Target="../media/image451.png"/><Relationship Id="rId58" Type="http://schemas.openxmlformats.org/officeDocument/2006/relationships/customXml" Target="../ink/ink445.xml"/><Relationship Id="rId79" Type="http://schemas.openxmlformats.org/officeDocument/2006/relationships/image" Target="../media/image472.png"/><Relationship Id="rId102" Type="http://schemas.openxmlformats.org/officeDocument/2006/relationships/customXml" Target="../ink/ink467.xml"/><Relationship Id="rId123" Type="http://schemas.openxmlformats.org/officeDocument/2006/relationships/image" Target="../media/image494.png"/><Relationship Id="rId144" Type="http://schemas.openxmlformats.org/officeDocument/2006/relationships/customXml" Target="../ink/ink488.xml"/><Relationship Id="rId330" Type="http://schemas.openxmlformats.org/officeDocument/2006/relationships/customXml" Target="../ink/ink581.xml"/><Relationship Id="rId90" Type="http://schemas.openxmlformats.org/officeDocument/2006/relationships/customXml" Target="../ink/ink461.xml"/><Relationship Id="rId165" Type="http://schemas.openxmlformats.org/officeDocument/2006/relationships/image" Target="../media/image515.png"/><Relationship Id="rId186" Type="http://schemas.openxmlformats.org/officeDocument/2006/relationships/customXml" Target="../ink/ink509.xml"/><Relationship Id="rId211" Type="http://schemas.openxmlformats.org/officeDocument/2006/relationships/image" Target="../media/image538.png"/><Relationship Id="rId232" Type="http://schemas.openxmlformats.org/officeDocument/2006/relationships/customXml" Target="../ink/ink532.xml"/><Relationship Id="rId253" Type="http://schemas.openxmlformats.org/officeDocument/2006/relationships/image" Target="../media/image559.png"/><Relationship Id="rId274" Type="http://schemas.openxmlformats.org/officeDocument/2006/relationships/customXml" Target="../ink/ink553.xml"/><Relationship Id="rId295" Type="http://schemas.openxmlformats.org/officeDocument/2006/relationships/image" Target="../media/image580.png"/><Relationship Id="rId309" Type="http://schemas.openxmlformats.org/officeDocument/2006/relationships/image" Target="../media/image587.png"/><Relationship Id="rId27" Type="http://schemas.openxmlformats.org/officeDocument/2006/relationships/image" Target="../media/image446.png"/><Relationship Id="rId48" Type="http://schemas.openxmlformats.org/officeDocument/2006/relationships/customXml" Target="../ink/ink440.xml"/><Relationship Id="rId69" Type="http://schemas.openxmlformats.org/officeDocument/2006/relationships/image" Target="../media/image467.png"/><Relationship Id="rId113" Type="http://schemas.openxmlformats.org/officeDocument/2006/relationships/image" Target="../media/image489.png"/><Relationship Id="rId134" Type="http://schemas.openxmlformats.org/officeDocument/2006/relationships/customXml" Target="../ink/ink483.xml"/><Relationship Id="rId320" Type="http://schemas.openxmlformats.org/officeDocument/2006/relationships/customXml" Target="../ink/ink576.xml"/><Relationship Id="rId80" Type="http://schemas.openxmlformats.org/officeDocument/2006/relationships/customXml" Target="../ink/ink456.xml"/><Relationship Id="rId155" Type="http://schemas.openxmlformats.org/officeDocument/2006/relationships/image" Target="../media/image510.png"/><Relationship Id="rId176" Type="http://schemas.openxmlformats.org/officeDocument/2006/relationships/customXml" Target="../ink/ink504.xml"/><Relationship Id="rId197" Type="http://schemas.openxmlformats.org/officeDocument/2006/relationships/image" Target="../media/image531.png"/><Relationship Id="rId201" Type="http://schemas.openxmlformats.org/officeDocument/2006/relationships/image" Target="../media/image533.png"/><Relationship Id="rId222" Type="http://schemas.openxmlformats.org/officeDocument/2006/relationships/customXml" Target="../ink/ink527.xml"/><Relationship Id="rId243" Type="http://schemas.openxmlformats.org/officeDocument/2006/relationships/image" Target="../media/image554.png"/><Relationship Id="rId264" Type="http://schemas.openxmlformats.org/officeDocument/2006/relationships/customXml" Target="../ink/ink548.xml"/><Relationship Id="rId285" Type="http://schemas.openxmlformats.org/officeDocument/2006/relationships/image" Target="../media/image575.png"/><Relationship Id="rId17" Type="http://schemas.openxmlformats.org/officeDocument/2006/relationships/image" Target="../media/image442.png"/><Relationship Id="rId38" Type="http://schemas.openxmlformats.org/officeDocument/2006/relationships/customXml" Target="../ink/ink435.xml"/><Relationship Id="rId59" Type="http://schemas.openxmlformats.org/officeDocument/2006/relationships/image" Target="../media/image462.png"/><Relationship Id="rId103" Type="http://schemas.openxmlformats.org/officeDocument/2006/relationships/image" Target="../media/image484.png"/><Relationship Id="rId124" Type="http://schemas.openxmlformats.org/officeDocument/2006/relationships/customXml" Target="../ink/ink478.xml"/><Relationship Id="rId310" Type="http://schemas.openxmlformats.org/officeDocument/2006/relationships/customXml" Target="../ink/ink571.xml"/><Relationship Id="rId70" Type="http://schemas.openxmlformats.org/officeDocument/2006/relationships/customXml" Target="../ink/ink451.xml"/><Relationship Id="rId91" Type="http://schemas.openxmlformats.org/officeDocument/2006/relationships/image" Target="../media/image478.png"/><Relationship Id="rId145" Type="http://schemas.openxmlformats.org/officeDocument/2006/relationships/image" Target="../media/image505.png"/><Relationship Id="rId166" Type="http://schemas.openxmlformats.org/officeDocument/2006/relationships/customXml" Target="../ink/ink499.xml"/><Relationship Id="rId187" Type="http://schemas.openxmlformats.org/officeDocument/2006/relationships/image" Target="../media/image526.png"/><Relationship Id="rId331" Type="http://schemas.openxmlformats.org/officeDocument/2006/relationships/image" Target="../media/image598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522.xml"/><Relationship Id="rId233" Type="http://schemas.openxmlformats.org/officeDocument/2006/relationships/image" Target="../media/image549.png"/><Relationship Id="rId254" Type="http://schemas.openxmlformats.org/officeDocument/2006/relationships/customXml" Target="../ink/ink543.xml"/><Relationship Id="rId28" Type="http://schemas.openxmlformats.org/officeDocument/2006/relationships/customXml" Target="../ink/ink430.xml"/><Relationship Id="rId49" Type="http://schemas.openxmlformats.org/officeDocument/2006/relationships/image" Target="../media/image457.png"/><Relationship Id="rId114" Type="http://schemas.openxmlformats.org/officeDocument/2006/relationships/customXml" Target="../ink/ink473.xml"/><Relationship Id="rId275" Type="http://schemas.openxmlformats.org/officeDocument/2006/relationships/image" Target="../media/image570.png"/><Relationship Id="rId296" Type="http://schemas.openxmlformats.org/officeDocument/2006/relationships/customXml" Target="../ink/ink564.xml"/><Relationship Id="rId300" Type="http://schemas.openxmlformats.org/officeDocument/2006/relationships/customXml" Target="../ink/ink566.xml"/><Relationship Id="rId60" Type="http://schemas.openxmlformats.org/officeDocument/2006/relationships/customXml" Target="../ink/ink446.xml"/><Relationship Id="rId81" Type="http://schemas.openxmlformats.org/officeDocument/2006/relationships/image" Target="../media/image473.png"/><Relationship Id="rId135" Type="http://schemas.openxmlformats.org/officeDocument/2006/relationships/image" Target="../media/image500.png"/><Relationship Id="rId156" Type="http://schemas.openxmlformats.org/officeDocument/2006/relationships/customXml" Target="../ink/ink494.xml"/><Relationship Id="rId177" Type="http://schemas.openxmlformats.org/officeDocument/2006/relationships/image" Target="../media/image521.png"/><Relationship Id="rId198" Type="http://schemas.openxmlformats.org/officeDocument/2006/relationships/customXml" Target="../ink/ink515.xml"/><Relationship Id="rId321" Type="http://schemas.openxmlformats.org/officeDocument/2006/relationships/image" Target="../media/image593.png"/><Relationship Id="rId202" Type="http://schemas.openxmlformats.org/officeDocument/2006/relationships/customXml" Target="../ink/ink517.xml"/><Relationship Id="rId223" Type="http://schemas.openxmlformats.org/officeDocument/2006/relationships/image" Target="../media/image544.png"/><Relationship Id="rId244" Type="http://schemas.openxmlformats.org/officeDocument/2006/relationships/customXml" Target="../ink/ink538.xml"/><Relationship Id="rId18" Type="http://schemas.openxmlformats.org/officeDocument/2006/relationships/customXml" Target="../ink/ink425.xml"/><Relationship Id="rId39" Type="http://schemas.openxmlformats.org/officeDocument/2006/relationships/image" Target="../media/image452.png"/><Relationship Id="rId265" Type="http://schemas.openxmlformats.org/officeDocument/2006/relationships/image" Target="../media/image565.png"/><Relationship Id="rId286" Type="http://schemas.openxmlformats.org/officeDocument/2006/relationships/customXml" Target="../ink/ink559.xml"/><Relationship Id="rId50" Type="http://schemas.openxmlformats.org/officeDocument/2006/relationships/customXml" Target="../ink/ink441.xml"/><Relationship Id="rId104" Type="http://schemas.openxmlformats.org/officeDocument/2006/relationships/customXml" Target="../ink/ink468.xml"/><Relationship Id="rId125" Type="http://schemas.openxmlformats.org/officeDocument/2006/relationships/image" Target="../media/image495.png"/><Relationship Id="rId146" Type="http://schemas.openxmlformats.org/officeDocument/2006/relationships/customXml" Target="../ink/ink489.xml"/><Relationship Id="rId167" Type="http://schemas.openxmlformats.org/officeDocument/2006/relationships/image" Target="../media/image516.png"/><Relationship Id="rId188" Type="http://schemas.openxmlformats.org/officeDocument/2006/relationships/customXml" Target="../ink/ink510.xml"/><Relationship Id="rId311" Type="http://schemas.openxmlformats.org/officeDocument/2006/relationships/image" Target="../media/image588.png"/><Relationship Id="rId332" Type="http://schemas.openxmlformats.org/officeDocument/2006/relationships/customXml" Target="../ink/ink582.xml"/><Relationship Id="rId71" Type="http://schemas.openxmlformats.org/officeDocument/2006/relationships/image" Target="../media/image468.png"/><Relationship Id="rId92" Type="http://schemas.openxmlformats.org/officeDocument/2006/relationships/customXml" Target="../ink/ink462.xml"/><Relationship Id="rId213" Type="http://schemas.openxmlformats.org/officeDocument/2006/relationships/image" Target="../media/image539.png"/><Relationship Id="rId234" Type="http://schemas.openxmlformats.org/officeDocument/2006/relationships/customXml" Target="../ink/ink533.xml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447.png"/><Relationship Id="rId255" Type="http://schemas.openxmlformats.org/officeDocument/2006/relationships/image" Target="../media/image560.png"/><Relationship Id="rId276" Type="http://schemas.openxmlformats.org/officeDocument/2006/relationships/customXml" Target="../ink/ink554.xml"/><Relationship Id="rId297" Type="http://schemas.openxmlformats.org/officeDocument/2006/relationships/image" Target="../media/image581.png"/><Relationship Id="rId40" Type="http://schemas.openxmlformats.org/officeDocument/2006/relationships/customXml" Target="../ink/ink436.xml"/><Relationship Id="rId115" Type="http://schemas.openxmlformats.org/officeDocument/2006/relationships/image" Target="../media/image490.png"/><Relationship Id="rId136" Type="http://schemas.openxmlformats.org/officeDocument/2006/relationships/customXml" Target="../ink/ink484.xml"/><Relationship Id="rId157" Type="http://schemas.openxmlformats.org/officeDocument/2006/relationships/image" Target="../media/image511.png"/><Relationship Id="rId178" Type="http://schemas.openxmlformats.org/officeDocument/2006/relationships/customXml" Target="../ink/ink505.xml"/><Relationship Id="rId301" Type="http://schemas.openxmlformats.org/officeDocument/2006/relationships/image" Target="../media/image583.png"/><Relationship Id="rId322" Type="http://schemas.openxmlformats.org/officeDocument/2006/relationships/customXml" Target="../ink/ink577.xml"/><Relationship Id="rId61" Type="http://schemas.openxmlformats.org/officeDocument/2006/relationships/image" Target="../media/image463.png"/><Relationship Id="rId82" Type="http://schemas.openxmlformats.org/officeDocument/2006/relationships/customXml" Target="../ink/ink457.xml"/><Relationship Id="rId199" Type="http://schemas.openxmlformats.org/officeDocument/2006/relationships/image" Target="../media/image532.png"/><Relationship Id="rId203" Type="http://schemas.openxmlformats.org/officeDocument/2006/relationships/image" Target="../media/image534.png"/><Relationship Id="rId19" Type="http://schemas.openxmlformats.org/officeDocument/2006/relationships/image" Target="../media/image157.png"/><Relationship Id="rId224" Type="http://schemas.openxmlformats.org/officeDocument/2006/relationships/customXml" Target="../ink/ink528.xml"/><Relationship Id="rId245" Type="http://schemas.openxmlformats.org/officeDocument/2006/relationships/image" Target="../media/image555.png"/><Relationship Id="rId266" Type="http://schemas.openxmlformats.org/officeDocument/2006/relationships/customXml" Target="../ink/ink549.xml"/><Relationship Id="rId287" Type="http://schemas.openxmlformats.org/officeDocument/2006/relationships/image" Target="../media/image576.png"/><Relationship Id="rId30" Type="http://schemas.openxmlformats.org/officeDocument/2006/relationships/customXml" Target="../ink/ink431.xml"/><Relationship Id="rId105" Type="http://schemas.openxmlformats.org/officeDocument/2006/relationships/image" Target="../media/image485.png"/><Relationship Id="rId126" Type="http://schemas.openxmlformats.org/officeDocument/2006/relationships/customXml" Target="../ink/ink479.xml"/><Relationship Id="rId147" Type="http://schemas.openxmlformats.org/officeDocument/2006/relationships/image" Target="../media/image506.png"/><Relationship Id="rId168" Type="http://schemas.openxmlformats.org/officeDocument/2006/relationships/customXml" Target="../ink/ink500.xml"/><Relationship Id="rId312" Type="http://schemas.openxmlformats.org/officeDocument/2006/relationships/customXml" Target="../ink/ink572.xml"/><Relationship Id="rId333" Type="http://schemas.openxmlformats.org/officeDocument/2006/relationships/image" Target="../media/image599.png"/><Relationship Id="rId51" Type="http://schemas.openxmlformats.org/officeDocument/2006/relationships/image" Target="../media/image458.png"/><Relationship Id="rId72" Type="http://schemas.openxmlformats.org/officeDocument/2006/relationships/customXml" Target="../ink/ink452.xml"/><Relationship Id="rId93" Type="http://schemas.openxmlformats.org/officeDocument/2006/relationships/image" Target="../media/image479.png"/><Relationship Id="rId189" Type="http://schemas.openxmlformats.org/officeDocument/2006/relationships/image" Target="../media/image527.png"/><Relationship Id="rId3" Type="http://schemas.openxmlformats.org/officeDocument/2006/relationships/image" Target="../media/image33.emf"/><Relationship Id="rId214" Type="http://schemas.openxmlformats.org/officeDocument/2006/relationships/customXml" Target="../ink/ink523.xml"/><Relationship Id="rId235" Type="http://schemas.openxmlformats.org/officeDocument/2006/relationships/image" Target="../media/image550.png"/><Relationship Id="rId256" Type="http://schemas.openxmlformats.org/officeDocument/2006/relationships/customXml" Target="../ink/ink544.xml"/><Relationship Id="rId277" Type="http://schemas.openxmlformats.org/officeDocument/2006/relationships/image" Target="../media/image571.png"/><Relationship Id="rId298" Type="http://schemas.openxmlformats.org/officeDocument/2006/relationships/customXml" Target="../ink/ink565.xml"/><Relationship Id="rId116" Type="http://schemas.openxmlformats.org/officeDocument/2006/relationships/customXml" Target="../ink/ink474.xml"/><Relationship Id="rId137" Type="http://schemas.openxmlformats.org/officeDocument/2006/relationships/image" Target="../media/image501.png"/><Relationship Id="rId158" Type="http://schemas.openxmlformats.org/officeDocument/2006/relationships/customXml" Target="../ink/ink495.xml"/><Relationship Id="rId302" Type="http://schemas.openxmlformats.org/officeDocument/2006/relationships/customXml" Target="../ink/ink567.xml"/><Relationship Id="rId323" Type="http://schemas.openxmlformats.org/officeDocument/2006/relationships/image" Target="../media/image594.png"/><Relationship Id="rId20" Type="http://schemas.openxmlformats.org/officeDocument/2006/relationships/customXml" Target="../ink/ink426.xml"/><Relationship Id="rId41" Type="http://schemas.openxmlformats.org/officeDocument/2006/relationships/image" Target="../media/image453.png"/><Relationship Id="rId62" Type="http://schemas.openxmlformats.org/officeDocument/2006/relationships/customXml" Target="../ink/ink447.xml"/><Relationship Id="rId83" Type="http://schemas.openxmlformats.org/officeDocument/2006/relationships/image" Target="../media/image474.png"/><Relationship Id="rId179" Type="http://schemas.openxmlformats.org/officeDocument/2006/relationships/image" Target="../media/image522.png"/><Relationship Id="rId190" Type="http://schemas.openxmlformats.org/officeDocument/2006/relationships/customXml" Target="../ink/ink511.xml"/><Relationship Id="rId204" Type="http://schemas.openxmlformats.org/officeDocument/2006/relationships/customXml" Target="../ink/ink518.xml"/><Relationship Id="rId225" Type="http://schemas.openxmlformats.org/officeDocument/2006/relationships/image" Target="../media/image545.png"/><Relationship Id="rId246" Type="http://schemas.openxmlformats.org/officeDocument/2006/relationships/customXml" Target="../ink/ink539.xml"/><Relationship Id="rId267" Type="http://schemas.openxmlformats.org/officeDocument/2006/relationships/image" Target="../media/image566.png"/><Relationship Id="rId288" Type="http://schemas.openxmlformats.org/officeDocument/2006/relationships/customXml" Target="../ink/ink560.xml"/><Relationship Id="rId106" Type="http://schemas.openxmlformats.org/officeDocument/2006/relationships/customXml" Target="../ink/ink469.xml"/><Relationship Id="rId127" Type="http://schemas.openxmlformats.org/officeDocument/2006/relationships/image" Target="../media/image496.png"/><Relationship Id="rId313" Type="http://schemas.openxmlformats.org/officeDocument/2006/relationships/image" Target="../media/image589.png"/><Relationship Id="rId10" Type="http://schemas.openxmlformats.org/officeDocument/2006/relationships/customXml" Target="../ink/ink421.xml"/><Relationship Id="rId31" Type="http://schemas.openxmlformats.org/officeDocument/2006/relationships/image" Target="../media/image448.png"/><Relationship Id="rId52" Type="http://schemas.openxmlformats.org/officeDocument/2006/relationships/customXml" Target="../ink/ink442.xml"/><Relationship Id="rId73" Type="http://schemas.openxmlformats.org/officeDocument/2006/relationships/image" Target="../media/image469.png"/><Relationship Id="rId94" Type="http://schemas.openxmlformats.org/officeDocument/2006/relationships/customXml" Target="../ink/ink463.xml"/><Relationship Id="rId148" Type="http://schemas.openxmlformats.org/officeDocument/2006/relationships/customXml" Target="../ink/ink490.xml"/><Relationship Id="rId169" Type="http://schemas.openxmlformats.org/officeDocument/2006/relationships/image" Target="../media/image517.png"/><Relationship Id="rId4" Type="http://schemas.openxmlformats.org/officeDocument/2006/relationships/customXml" Target="../ink/ink418.xml"/><Relationship Id="rId180" Type="http://schemas.openxmlformats.org/officeDocument/2006/relationships/customXml" Target="../ink/ink506.xml"/><Relationship Id="rId215" Type="http://schemas.openxmlformats.org/officeDocument/2006/relationships/image" Target="../media/image540.png"/><Relationship Id="rId236" Type="http://schemas.openxmlformats.org/officeDocument/2006/relationships/customXml" Target="../ink/ink534.xml"/><Relationship Id="rId257" Type="http://schemas.openxmlformats.org/officeDocument/2006/relationships/image" Target="../media/image561.png"/><Relationship Id="rId278" Type="http://schemas.openxmlformats.org/officeDocument/2006/relationships/customXml" Target="../ink/ink555.xml"/><Relationship Id="rId303" Type="http://schemas.openxmlformats.org/officeDocument/2006/relationships/image" Target="../media/image584.png"/><Relationship Id="rId42" Type="http://schemas.openxmlformats.org/officeDocument/2006/relationships/customXml" Target="../ink/ink437.xml"/><Relationship Id="rId84" Type="http://schemas.openxmlformats.org/officeDocument/2006/relationships/customXml" Target="../ink/ink458.xml"/><Relationship Id="rId138" Type="http://schemas.openxmlformats.org/officeDocument/2006/relationships/customXml" Target="../ink/ink485.xml"/><Relationship Id="rId191" Type="http://schemas.openxmlformats.org/officeDocument/2006/relationships/image" Target="../media/image528.png"/><Relationship Id="rId205" Type="http://schemas.openxmlformats.org/officeDocument/2006/relationships/image" Target="../media/image535.png"/><Relationship Id="rId247" Type="http://schemas.openxmlformats.org/officeDocument/2006/relationships/image" Target="../media/image556.png"/><Relationship Id="rId107" Type="http://schemas.openxmlformats.org/officeDocument/2006/relationships/image" Target="../media/image486.png"/><Relationship Id="rId289" Type="http://schemas.openxmlformats.org/officeDocument/2006/relationships/image" Target="../media/image577.png"/><Relationship Id="rId11" Type="http://schemas.openxmlformats.org/officeDocument/2006/relationships/image" Target="../media/image439.png"/><Relationship Id="rId53" Type="http://schemas.openxmlformats.org/officeDocument/2006/relationships/image" Target="../media/image459.png"/><Relationship Id="rId149" Type="http://schemas.openxmlformats.org/officeDocument/2006/relationships/image" Target="../media/image507.png"/><Relationship Id="rId314" Type="http://schemas.openxmlformats.org/officeDocument/2006/relationships/customXml" Target="../ink/ink573.xml"/><Relationship Id="rId95" Type="http://schemas.openxmlformats.org/officeDocument/2006/relationships/image" Target="../media/image480.png"/><Relationship Id="rId160" Type="http://schemas.openxmlformats.org/officeDocument/2006/relationships/customXml" Target="../ink/ink496.xml"/><Relationship Id="rId216" Type="http://schemas.openxmlformats.org/officeDocument/2006/relationships/customXml" Target="../ink/ink524.xml"/><Relationship Id="rId258" Type="http://schemas.openxmlformats.org/officeDocument/2006/relationships/customXml" Target="../ink/ink545.xml"/><Relationship Id="rId22" Type="http://schemas.openxmlformats.org/officeDocument/2006/relationships/customXml" Target="../ink/ink427.xml"/><Relationship Id="rId64" Type="http://schemas.openxmlformats.org/officeDocument/2006/relationships/customXml" Target="../ink/ink448.xml"/><Relationship Id="rId118" Type="http://schemas.openxmlformats.org/officeDocument/2006/relationships/customXml" Target="../ink/ink475.xml"/><Relationship Id="rId325" Type="http://schemas.openxmlformats.org/officeDocument/2006/relationships/image" Target="../media/image595.png"/><Relationship Id="rId171" Type="http://schemas.openxmlformats.org/officeDocument/2006/relationships/image" Target="../media/image518.png"/><Relationship Id="rId227" Type="http://schemas.openxmlformats.org/officeDocument/2006/relationships/image" Target="../media/image546.png"/><Relationship Id="rId269" Type="http://schemas.openxmlformats.org/officeDocument/2006/relationships/image" Target="../media/image567.png"/><Relationship Id="rId33" Type="http://schemas.openxmlformats.org/officeDocument/2006/relationships/image" Target="../media/image449.png"/><Relationship Id="rId129" Type="http://schemas.openxmlformats.org/officeDocument/2006/relationships/image" Target="../media/image497.png"/><Relationship Id="rId280" Type="http://schemas.openxmlformats.org/officeDocument/2006/relationships/customXml" Target="../ink/ink556.xml"/><Relationship Id="rId75" Type="http://schemas.openxmlformats.org/officeDocument/2006/relationships/image" Target="../media/image470.png"/><Relationship Id="rId140" Type="http://schemas.openxmlformats.org/officeDocument/2006/relationships/customXml" Target="../ink/ink486.xml"/><Relationship Id="rId182" Type="http://schemas.openxmlformats.org/officeDocument/2006/relationships/customXml" Target="../ink/ink507.xml"/><Relationship Id="rId6" Type="http://schemas.openxmlformats.org/officeDocument/2006/relationships/customXml" Target="../ink/ink419.xml"/><Relationship Id="rId238" Type="http://schemas.openxmlformats.org/officeDocument/2006/relationships/customXml" Target="../ink/ink535.xml"/><Relationship Id="rId291" Type="http://schemas.openxmlformats.org/officeDocument/2006/relationships/image" Target="../media/image578.png"/><Relationship Id="rId305" Type="http://schemas.openxmlformats.org/officeDocument/2006/relationships/image" Target="../media/image585.png"/><Relationship Id="rId44" Type="http://schemas.openxmlformats.org/officeDocument/2006/relationships/customXml" Target="../ink/ink438.xml"/><Relationship Id="rId86" Type="http://schemas.openxmlformats.org/officeDocument/2006/relationships/customXml" Target="../ink/ink459.xml"/><Relationship Id="rId151" Type="http://schemas.openxmlformats.org/officeDocument/2006/relationships/image" Target="../media/image508.png"/><Relationship Id="rId193" Type="http://schemas.openxmlformats.org/officeDocument/2006/relationships/image" Target="../media/image529.png"/><Relationship Id="rId207" Type="http://schemas.openxmlformats.org/officeDocument/2006/relationships/image" Target="../media/image536.png"/><Relationship Id="rId249" Type="http://schemas.openxmlformats.org/officeDocument/2006/relationships/image" Target="../media/image557.png"/><Relationship Id="rId13" Type="http://schemas.openxmlformats.org/officeDocument/2006/relationships/image" Target="../media/image440.png"/><Relationship Id="rId109" Type="http://schemas.openxmlformats.org/officeDocument/2006/relationships/image" Target="../media/image487.png"/><Relationship Id="rId260" Type="http://schemas.openxmlformats.org/officeDocument/2006/relationships/customXml" Target="../ink/ink546.xml"/><Relationship Id="rId316" Type="http://schemas.openxmlformats.org/officeDocument/2006/relationships/customXml" Target="../ink/ink574.xml"/><Relationship Id="rId55" Type="http://schemas.openxmlformats.org/officeDocument/2006/relationships/image" Target="../media/image460.png"/><Relationship Id="rId97" Type="http://schemas.openxmlformats.org/officeDocument/2006/relationships/image" Target="../media/image481.png"/><Relationship Id="rId120" Type="http://schemas.openxmlformats.org/officeDocument/2006/relationships/customXml" Target="../ink/ink476.xml"/><Relationship Id="rId162" Type="http://schemas.openxmlformats.org/officeDocument/2006/relationships/customXml" Target="../ink/ink497.xml"/><Relationship Id="rId218" Type="http://schemas.openxmlformats.org/officeDocument/2006/relationships/customXml" Target="../ink/ink525.xml"/><Relationship Id="rId271" Type="http://schemas.openxmlformats.org/officeDocument/2006/relationships/image" Target="../media/image5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0.xml"/><Relationship Id="rId21" Type="http://schemas.openxmlformats.org/officeDocument/2006/relationships/customXml" Target="../ink/ink592.xml"/><Relationship Id="rId63" Type="http://schemas.openxmlformats.org/officeDocument/2006/relationships/customXml" Target="../ink/ink613.xml"/><Relationship Id="rId159" Type="http://schemas.openxmlformats.org/officeDocument/2006/relationships/customXml" Target="../ink/ink661.xml"/><Relationship Id="rId170" Type="http://schemas.openxmlformats.org/officeDocument/2006/relationships/image" Target="../media/image682.png"/><Relationship Id="rId226" Type="http://schemas.openxmlformats.org/officeDocument/2006/relationships/image" Target="../media/image710.png"/><Relationship Id="rId268" Type="http://schemas.openxmlformats.org/officeDocument/2006/relationships/image" Target="../media/image731.png"/><Relationship Id="rId32" Type="http://schemas.openxmlformats.org/officeDocument/2006/relationships/image" Target="../media/image614.png"/><Relationship Id="rId74" Type="http://schemas.openxmlformats.org/officeDocument/2006/relationships/image" Target="../media/image635.png"/><Relationship Id="rId128" Type="http://schemas.openxmlformats.org/officeDocument/2006/relationships/image" Target="../media/image661.png"/><Relationship Id="rId5" Type="http://schemas.openxmlformats.org/officeDocument/2006/relationships/customXml" Target="../ink/ink584.xml"/><Relationship Id="rId181" Type="http://schemas.openxmlformats.org/officeDocument/2006/relationships/customXml" Target="../ink/ink672.xml"/><Relationship Id="rId237" Type="http://schemas.openxmlformats.org/officeDocument/2006/relationships/customXml" Target="../ink/ink700.xml"/><Relationship Id="rId279" Type="http://schemas.openxmlformats.org/officeDocument/2006/relationships/customXml" Target="../ink/ink721.xml"/><Relationship Id="rId43" Type="http://schemas.openxmlformats.org/officeDocument/2006/relationships/customXml" Target="../ink/ink603.xml"/><Relationship Id="rId139" Type="http://schemas.openxmlformats.org/officeDocument/2006/relationships/customXml" Target="../ink/ink651.xml"/><Relationship Id="rId290" Type="http://schemas.openxmlformats.org/officeDocument/2006/relationships/image" Target="../media/image742.png"/><Relationship Id="rId85" Type="http://schemas.openxmlformats.org/officeDocument/2006/relationships/customXml" Target="../ink/ink624.xml"/><Relationship Id="rId150" Type="http://schemas.openxmlformats.org/officeDocument/2006/relationships/image" Target="../media/image672.png"/><Relationship Id="rId192" Type="http://schemas.openxmlformats.org/officeDocument/2006/relationships/image" Target="../media/image693.png"/><Relationship Id="rId206" Type="http://schemas.openxmlformats.org/officeDocument/2006/relationships/image" Target="../media/image700.png"/><Relationship Id="rId248" Type="http://schemas.openxmlformats.org/officeDocument/2006/relationships/image" Target="../media/image721.png"/><Relationship Id="rId12" Type="http://schemas.openxmlformats.org/officeDocument/2006/relationships/image" Target="../media/image604.png"/><Relationship Id="rId108" Type="http://schemas.openxmlformats.org/officeDocument/2006/relationships/image" Target="../media/image651.png"/><Relationship Id="rId54" Type="http://schemas.openxmlformats.org/officeDocument/2006/relationships/image" Target="../media/image625.png"/><Relationship Id="rId75" Type="http://schemas.openxmlformats.org/officeDocument/2006/relationships/customXml" Target="../ink/ink619.xml"/><Relationship Id="rId96" Type="http://schemas.openxmlformats.org/officeDocument/2006/relationships/image" Target="../media/image645.png"/><Relationship Id="rId140" Type="http://schemas.openxmlformats.org/officeDocument/2006/relationships/image" Target="../media/image667.png"/><Relationship Id="rId161" Type="http://schemas.openxmlformats.org/officeDocument/2006/relationships/customXml" Target="../ink/ink662.xml"/><Relationship Id="rId182" Type="http://schemas.openxmlformats.org/officeDocument/2006/relationships/image" Target="../media/image688.png"/><Relationship Id="rId217" Type="http://schemas.openxmlformats.org/officeDocument/2006/relationships/customXml" Target="../ink/ink690.xml"/><Relationship Id="rId6" Type="http://schemas.openxmlformats.org/officeDocument/2006/relationships/image" Target="../media/image601.png"/><Relationship Id="rId238" Type="http://schemas.openxmlformats.org/officeDocument/2006/relationships/image" Target="../media/image716.png"/><Relationship Id="rId259" Type="http://schemas.openxmlformats.org/officeDocument/2006/relationships/customXml" Target="../ink/ink711.xml"/><Relationship Id="rId23" Type="http://schemas.openxmlformats.org/officeDocument/2006/relationships/customXml" Target="../ink/ink593.xml"/><Relationship Id="rId119" Type="http://schemas.openxmlformats.org/officeDocument/2006/relationships/customXml" Target="../ink/ink641.xml"/><Relationship Id="rId270" Type="http://schemas.openxmlformats.org/officeDocument/2006/relationships/image" Target="../media/image732.png"/><Relationship Id="rId291" Type="http://schemas.openxmlformats.org/officeDocument/2006/relationships/customXml" Target="../ink/ink727.xml"/><Relationship Id="rId44" Type="http://schemas.openxmlformats.org/officeDocument/2006/relationships/image" Target="../media/image620.png"/><Relationship Id="rId65" Type="http://schemas.openxmlformats.org/officeDocument/2006/relationships/customXml" Target="../ink/ink614.xml"/><Relationship Id="rId86" Type="http://schemas.openxmlformats.org/officeDocument/2006/relationships/image" Target="../media/image641.png"/><Relationship Id="rId130" Type="http://schemas.openxmlformats.org/officeDocument/2006/relationships/image" Target="../media/image662.png"/><Relationship Id="rId151" Type="http://schemas.openxmlformats.org/officeDocument/2006/relationships/customXml" Target="../ink/ink657.xml"/><Relationship Id="rId172" Type="http://schemas.openxmlformats.org/officeDocument/2006/relationships/image" Target="../media/image683.png"/><Relationship Id="rId193" Type="http://schemas.openxmlformats.org/officeDocument/2006/relationships/customXml" Target="../ink/ink678.xml"/><Relationship Id="rId207" Type="http://schemas.openxmlformats.org/officeDocument/2006/relationships/customXml" Target="../ink/ink685.xml"/><Relationship Id="rId228" Type="http://schemas.openxmlformats.org/officeDocument/2006/relationships/image" Target="../media/image711.png"/><Relationship Id="rId249" Type="http://schemas.openxmlformats.org/officeDocument/2006/relationships/customXml" Target="../ink/ink706.xml"/><Relationship Id="rId13" Type="http://schemas.openxmlformats.org/officeDocument/2006/relationships/customXml" Target="../ink/ink588.xml"/><Relationship Id="rId109" Type="http://schemas.openxmlformats.org/officeDocument/2006/relationships/customXml" Target="../ink/ink636.xml"/><Relationship Id="rId260" Type="http://schemas.openxmlformats.org/officeDocument/2006/relationships/image" Target="../media/image727.png"/><Relationship Id="rId281" Type="http://schemas.openxmlformats.org/officeDocument/2006/relationships/customXml" Target="../ink/ink722.xml"/><Relationship Id="rId34" Type="http://schemas.openxmlformats.org/officeDocument/2006/relationships/image" Target="../media/image615.png"/><Relationship Id="rId55" Type="http://schemas.openxmlformats.org/officeDocument/2006/relationships/customXml" Target="../ink/ink609.xml"/><Relationship Id="rId76" Type="http://schemas.openxmlformats.org/officeDocument/2006/relationships/image" Target="../media/image636.png"/><Relationship Id="rId97" Type="http://schemas.openxmlformats.org/officeDocument/2006/relationships/customXml" Target="../ink/ink630.xml"/><Relationship Id="rId120" Type="http://schemas.openxmlformats.org/officeDocument/2006/relationships/image" Target="../media/image657.png"/><Relationship Id="rId141" Type="http://schemas.openxmlformats.org/officeDocument/2006/relationships/customXml" Target="../ink/ink652.xml"/><Relationship Id="rId7" Type="http://schemas.openxmlformats.org/officeDocument/2006/relationships/customXml" Target="../ink/ink585.xml"/><Relationship Id="rId162" Type="http://schemas.openxmlformats.org/officeDocument/2006/relationships/image" Target="../media/image678.png"/><Relationship Id="rId183" Type="http://schemas.openxmlformats.org/officeDocument/2006/relationships/customXml" Target="../ink/ink673.xml"/><Relationship Id="rId218" Type="http://schemas.openxmlformats.org/officeDocument/2006/relationships/image" Target="../media/image706.png"/><Relationship Id="rId239" Type="http://schemas.openxmlformats.org/officeDocument/2006/relationships/customXml" Target="../ink/ink701.xml"/><Relationship Id="rId250" Type="http://schemas.openxmlformats.org/officeDocument/2006/relationships/image" Target="../media/image722.png"/><Relationship Id="rId271" Type="http://schemas.openxmlformats.org/officeDocument/2006/relationships/customXml" Target="../ink/ink717.xml"/><Relationship Id="rId292" Type="http://schemas.openxmlformats.org/officeDocument/2006/relationships/image" Target="../media/image743.png"/><Relationship Id="rId24" Type="http://schemas.openxmlformats.org/officeDocument/2006/relationships/image" Target="../media/image610.png"/><Relationship Id="rId45" Type="http://schemas.openxmlformats.org/officeDocument/2006/relationships/customXml" Target="../ink/ink604.xml"/><Relationship Id="rId66" Type="http://schemas.openxmlformats.org/officeDocument/2006/relationships/image" Target="../media/image631.png"/><Relationship Id="rId87" Type="http://schemas.openxmlformats.org/officeDocument/2006/relationships/customXml" Target="../ink/ink625.xml"/><Relationship Id="rId110" Type="http://schemas.openxmlformats.org/officeDocument/2006/relationships/image" Target="../media/image652.png"/><Relationship Id="rId131" Type="http://schemas.openxmlformats.org/officeDocument/2006/relationships/customXml" Target="../ink/ink647.xml"/><Relationship Id="rId152" Type="http://schemas.openxmlformats.org/officeDocument/2006/relationships/image" Target="../media/image673.png"/><Relationship Id="rId173" Type="http://schemas.openxmlformats.org/officeDocument/2006/relationships/customXml" Target="../ink/ink668.xml"/><Relationship Id="rId194" Type="http://schemas.openxmlformats.org/officeDocument/2006/relationships/image" Target="../media/image694.png"/><Relationship Id="rId208" Type="http://schemas.openxmlformats.org/officeDocument/2006/relationships/image" Target="../media/image701.png"/><Relationship Id="rId229" Type="http://schemas.openxmlformats.org/officeDocument/2006/relationships/customXml" Target="../ink/ink696.xml"/><Relationship Id="rId240" Type="http://schemas.openxmlformats.org/officeDocument/2006/relationships/image" Target="../media/image717.png"/><Relationship Id="rId261" Type="http://schemas.openxmlformats.org/officeDocument/2006/relationships/customXml" Target="../ink/ink712.xml"/><Relationship Id="rId14" Type="http://schemas.openxmlformats.org/officeDocument/2006/relationships/image" Target="../media/image605.png"/><Relationship Id="rId35" Type="http://schemas.openxmlformats.org/officeDocument/2006/relationships/customXml" Target="../ink/ink599.xml"/><Relationship Id="rId56" Type="http://schemas.openxmlformats.org/officeDocument/2006/relationships/image" Target="../media/image626.png"/><Relationship Id="rId77" Type="http://schemas.openxmlformats.org/officeDocument/2006/relationships/customXml" Target="../ink/ink620.xml"/><Relationship Id="rId100" Type="http://schemas.openxmlformats.org/officeDocument/2006/relationships/image" Target="../media/image647.png"/><Relationship Id="rId282" Type="http://schemas.openxmlformats.org/officeDocument/2006/relationships/image" Target="../media/image738.png"/><Relationship Id="rId8" Type="http://schemas.openxmlformats.org/officeDocument/2006/relationships/image" Target="../media/image602.png"/><Relationship Id="rId98" Type="http://schemas.openxmlformats.org/officeDocument/2006/relationships/image" Target="../media/image646.png"/><Relationship Id="rId121" Type="http://schemas.openxmlformats.org/officeDocument/2006/relationships/customXml" Target="../ink/ink642.xml"/><Relationship Id="rId142" Type="http://schemas.openxmlformats.org/officeDocument/2006/relationships/image" Target="../media/image668.png"/><Relationship Id="rId163" Type="http://schemas.openxmlformats.org/officeDocument/2006/relationships/customXml" Target="../ink/ink663.xml"/><Relationship Id="rId184" Type="http://schemas.openxmlformats.org/officeDocument/2006/relationships/image" Target="../media/image689.png"/><Relationship Id="rId219" Type="http://schemas.openxmlformats.org/officeDocument/2006/relationships/customXml" Target="../ink/ink691.xml"/><Relationship Id="rId230" Type="http://schemas.openxmlformats.org/officeDocument/2006/relationships/image" Target="../media/image712.png"/><Relationship Id="rId251" Type="http://schemas.openxmlformats.org/officeDocument/2006/relationships/customXml" Target="../ink/ink707.xml"/><Relationship Id="rId25" Type="http://schemas.openxmlformats.org/officeDocument/2006/relationships/customXml" Target="../ink/ink594.xml"/><Relationship Id="rId46" Type="http://schemas.openxmlformats.org/officeDocument/2006/relationships/image" Target="../media/image621.png"/><Relationship Id="rId67" Type="http://schemas.openxmlformats.org/officeDocument/2006/relationships/customXml" Target="../ink/ink615.xml"/><Relationship Id="rId272" Type="http://schemas.openxmlformats.org/officeDocument/2006/relationships/image" Target="../media/image733.png"/><Relationship Id="rId293" Type="http://schemas.openxmlformats.org/officeDocument/2006/relationships/customXml" Target="../ink/ink728.xml"/><Relationship Id="rId88" Type="http://schemas.openxmlformats.org/officeDocument/2006/relationships/image" Target="../media/image642.png"/><Relationship Id="rId111" Type="http://schemas.openxmlformats.org/officeDocument/2006/relationships/customXml" Target="../ink/ink637.xml"/><Relationship Id="rId132" Type="http://schemas.openxmlformats.org/officeDocument/2006/relationships/image" Target="../media/image663.png"/><Relationship Id="rId153" Type="http://schemas.openxmlformats.org/officeDocument/2006/relationships/customXml" Target="../ink/ink658.xml"/><Relationship Id="rId174" Type="http://schemas.openxmlformats.org/officeDocument/2006/relationships/image" Target="../media/image684.png"/><Relationship Id="rId195" Type="http://schemas.openxmlformats.org/officeDocument/2006/relationships/customXml" Target="../ink/ink679.xml"/><Relationship Id="rId209" Type="http://schemas.openxmlformats.org/officeDocument/2006/relationships/customXml" Target="../ink/ink686.xml"/><Relationship Id="rId220" Type="http://schemas.openxmlformats.org/officeDocument/2006/relationships/image" Target="../media/image707.png"/><Relationship Id="rId241" Type="http://schemas.openxmlformats.org/officeDocument/2006/relationships/customXml" Target="../ink/ink702.xml"/><Relationship Id="rId15" Type="http://schemas.openxmlformats.org/officeDocument/2006/relationships/customXml" Target="../ink/ink589.xml"/><Relationship Id="rId36" Type="http://schemas.openxmlformats.org/officeDocument/2006/relationships/image" Target="../media/image616.png"/><Relationship Id="rId57" Type="http://schemas.openxmlformats.org/officeDocument/2006/relationships/customXml" Target="../ink/ink610.xml"/><Relationship Id="rId262" Type="http://schemas.openxmlformats.org/officeDocument/2006/relationships/image" Target="../media/image728.png"/><Relationship Id="rId283" Type="http://schemas.openxmlformats.org/officeDocument/2006/relationships/customXml" Target="../ink/ink723.xml"/><Relationship Id="rId78" Type="http://schemas.openxmlformats.org/officeDocument/2006/relationships/image" Target="../media/image637.png"/><Relationship Id="rId99" Type="http://schemas.openxmlformats.org/officeDocument/2006/relationships/customXml" Target="../ink/ink631.xml"/><Relationship Id="rId101" Type="http://schemas.openxmlformats.org/officeDocument/2006/relationships/customXml" Target="../ink/ink632.xml"/><Relationship Id="rId122" Type="http://schemas.openxmlformats.org/officeDocument/2006/relationships/image" Target="../media/image658.png"/><Relationship Id="rId143" Type="http://schemas.openxmlformats.org/officeDocument/2006/relationships/customXml" Target="../ink/ink653.xml"/><Relationship Id="rId164" Type="http://schemas.openxmlformats.org/officeDocument/2006/relationships/image" Target="../media/image679.png"/><Relationship Id="rId185" Type="http://schemas.openxmlformats.org/officeDocument/2006/relationships/customXml" Target="../ink/ink674.xml"/><Relationship Id="rId9" Type="http://schemas.openxmlformats.org/officeDocument/2006/relationships/customXml" Target="../ink/ink586.xml"/><Relationship Id="rId210" Type="http://schemas.openxmlformats.org/officeDocument/2006/relationships/image" Target="../media/image702.png"/><Relationship Id="rId26" Type="http://schemas.openxmlformats.org/officeDocument/2006/relationships/image" Target="../media/image611.png"/><Relationship Id="rId231" Type="http://schemas.openxmlformats.org/officeDocument/2006/relationships/customXml" Target="../ink/ink697.xml"/><Relationship Id="rId252" Type="http://schemas.openxmlformats.org/officeDocument/2006/relationships/image" Target="../media/image723.png"/><Relationship Id="rId273" Type="http://schemas.openxmlformats.org/officeDocument/2006/relationships/customXml" Target="../ink/ink718.xml"/><Relationship Id="rId294" Type="http://schemas.openxmlformats.org/officeDocument/2006/relationships/image" Target="../media/image744.png"/><Relationship Id="rId47" Type="http://schemas.openxmlformats.org/officeDocument/2006/relationships/customXml" Target="../ink/ink605.xml"/><Relationship Id="rId68" Type="http://schemas.openxmlformats.org/officeDocument/2006/relationships/image" Target="../media/image632.png"/><Relationship Id="rId89" Type="http://schemas.openxmlformats.org/officeDocument/2006/relationships/customXml" Target="../ink/ink626.xml"/><Relationship Id="rId112" Type="http://schemas.openxmlformats.org/officeDocument/2006/relationships/image" Target="../media/image653.png"/><Relationship Id="rId133" Type="http://schemas.openxmlformats.org/officeDocument/2006/relationships/customXml" Target="../ink/ink648.xml"/><Relationship Id="rId154" Type="http://schemas.openxmlformats.org/officeDocument/2006/relationships/image" Target="../media/image674.png"/><Relationship Id="rId175" Type="http://schemas.openxmlformats.org/officeDocument/2006/relationships/customXml" Target="../ink/ink669.xml"/><Relationship Id="rId196" Type="http://schemas.openxmlformats.org/officeDocument/2006/relationships/image" Target="../media/image695.png"/><Relationship Id="rId200" Type="http://schemas.openxmlformats.org/officeDocument/2006/relationships/image" Target="../media/image697.png"/><Relationship Id="rId16" Type="http://schemas.openxmlformats.org/officeDocument/2006/relationships/image" Target="../media/image606.png"/><Relationship Id="rId221" Type="http://schemas.openxmlformats.org/officeDocument/2006/relationships/customXml" Target="../ink/ink692.xml"/><Relationship Id="rId242" Type="http://schemas.openxmlformats.org/officeDocument/2006/relationships/image" Target="../media/image718.png"/><Relationship Id="rId263" Type="http://schemas.openxmlformats.org/officeDocument/2006/relationships/customXml" Target="../ink/ink713.xml"/><Relationship Id="rId284" Type="http://schemas.openxmlformats.org/officeDocument/2006/relationships/image" Target="../media/image739.png"/><Relationship Id="rId37" Type="http://schemas.openxmlformats.org/officeDocument/2006/relationships/customXml" Target="../ink/ink600.xml"/><Relationship Id="rId58" Type="http://schemas.openxmlformats.org/officeDocument/2006/relationships/image" Target="../media/image627.png"/><Relationship Id="rId79" Type="http://schemas.openxmlformats.org/officeDocument/2006/relationships/customXml" Target="../ink/ink621.xml"/><Relationship Id="rId102" Type="http://schemas.openxmlformats.org/officeDocument/2006/relationships/image" Target="../media/image648.png"/><Relationship Id="rId123" Type="http://schemas.openxmlformats.org/officeDocument/2006/relationships/customXml" Target="../ink/ink643.xml"/><Relationship Id="rId144" Type="http://schemas.openxmlformats.org/officeDocument/2006/relationships/image" Target="../media/image669.png"/><Relationship Id="rId90" Type="http://schemas.openxmlformats.org/officeDocument/2006/relationships/image" Target="../media/image643.png"/><Relationship Id="rId165" Type="http://schemas.openxmlformats.org/officeDocument/2006/relationships/customXml" Target="../ink/ink664.xml"/><Relationship Id="rId186" Type="http://schemas.openxmlformats.org/officeDocument/2006/relationships/image" Target="../media/image690.png"/><Relationship Id="rId211" Type="http://schemas.openxmlformats.org/officeDocument/2006/relationships/customXml" Target="../ink/ink687.xml"/><Relationship Id="rId232" Type="http://schemas.openxmlformats.org/officeDocument/2006/relationships/image" Target="../media/image713.png"/><Relationship Id="rId253" Type="http://schemas.openxmlformats.org/officeDocument/2006/relationships/customXml" Target="../ink/ink708.xml"/><Relationship Id="rId274" Type="http://schemas.openxmlformats.org/officeDocument/2006/relationships/image" Target="../media/image734.png"/><Relationship Id="rId295" Type="http://schemas.openxmlformats.org/officeDocument/2006/relationships/customXml" Target="../ink/ink729.xml"/><Relationship Id="rId27" Type="http://schemas.openxmlformats.org/officeDocument/2006/relationships/customXml" Target="../ink/ink595.xml"/><Relationship Id="rId48" Type="http://schemas.openxmlformats.org/officeDocument/2006/relationships/image" Target="../media/image622.png"/><Relationship Id="rId69" Type="http://schemas.openxmlformats.org/officeDocument/2006/relationships/customXml" Target="../ink/ink616.xml"/><Relationship Id="rId113" Type="http://schemas.openxmlformats.org/officeDocument/2006/relationships/customXml" Target="../ink/ink638.xml"/><Relationship Id="rId134" Type="http://schemas.openxmlformats.org/officeDocument/2006/relationships/image" Target="../media/image664.png"/><Relationship Id="rId80" Type="http://schemas.openxmlformats.org/officeDocument/2006/relationships/image" Target="../media/image638.png"/><Relationship Id="rId155" Type="http://schemas.openxmlformats.org/officeDocument/2006/relationships/customXml" Target="../ink/ink659.xml"/><Relationship Id="rId176" Type="http://schemas.openxmlformats.org/officeDocument/2006/relationships/image" Target="../media/image685.png"/><Relationship Id="rId197" Type="http://schemas.openxmlformats.org/officeDocument/2006/relationships/customXml" Target="../ink/ink680.xml"/><Relationship Id="rId201" Type="http://schemas.openxmlformats.org/officeDocument/2006/relationships/customXml" Target="../ink/ink682.xml"/><Relationship Id="rId222" Type="http://schemas.openxmlformats.org/officeDocument/2006/relationships/image" Target="../media/image708.png"/><Relationship Id="rId243" Type="http://schemas.openxmlformats.org/officeDocument/2006/relationships/customXml" Target="../ink/ink703.xml"/><Relationship Id="rId264" Type="http://schemas.openxmlformats.org/officeDocument/2006/relationships/image" Target="../media/image729.png"/><Relationship Id="rId285" Type="http://schemas.openxmlformats.org/officeDocument/2006/relationships/customXml" Target="../ink/ink724.xml"/><Relationship Id="rId17" Type="http://schemas.openxmlformats.org/officeDocument/2006/relationships/customXml" Target="../ink/ink590.xml"/><Relationship Id="rId38" Type="http://schemas.openxmlformats.org/officeDocument/2006/relationships/image" Target="../media/image617.png"/><Relationship Id="rId59" Type="http://schemas.openxmlformats.org/officeDocument/2006/relationships/customXml" Target="../ink/ink611.xml"/><Relationship Id="rId103" Type="http://schemas.openxmlformats.org/officeDocument/2006/relationships/customXml" Target="../ink/ink633.xml"/><Relationship Id="rId124" Type="http://schemas.openxmlformats.org/officeDocument/2006/relationships/image" Target="../media/image659.png"/><Relationship Id="rId70" Type="http://schemas.openxmlformats.org/officeDocument/2006/relationships/image" Target="../media/image633.png"/><Relationship Id="rId91" Type="http://schemas.openxmlformats.org/officeDocument/2006/relationships/customXml" Target="../ink/ink627.xml"/><Relationship Id="rId145" Type="http://schemas.openxmlformats.org/officeDocument/2006/relationships/customXml" Target="../ink/ink654.xml"/><Relationship Id="rId166" Type="http://schemas.openxmlformats.org/officeDocument/2006/relationships/image" Target="../media/image680.png"/><Relationship Id="rId187" Type="http://schemas.openxmlformats.org/officeDocument/2006/relationships/customXml" Target="../ink/ink67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03.png"/><Relationship Id="rId233" Type="http://schemas.openxmlformats.org/officeDocument/2006/relationships/customXml" Target="../ink/ink698.xml"/><Relationship Id="rId254" Type="http://schemas.openxmlformats.org/officeDocument/2006/relationships/image" Target="../media/image724.png"/><Relationship Id="rId28" Type="http://schemas.openxmlformats.org/officeDocument/2006/relationships/image" Target="../media/image612.png"/><Relationship Id="rId49" Type="http://schemas.openxmlformats.org/officeDocument/2006/relationships/customXml" Target="../ink/ink606.xml"/><Relationship Id="rId114" Type="http://schemas.openxmlformats.org/officeDocument/2006/relationships/image" Target="../media/image654.png"/><Relationship Id="rId275" Type="http://schemas.openxmlformats.org/officeDocument/2006/relationships/customXml" Target="../ink/ink719.xml"/><Relationship Id="rId296" Type="http://schemas.openxmlformats.org/officeDocument/2006/relationships/image" Target="../media/image745.png"/><Relationship Id="rId60" Type="http://schemas.openxmlformats.org/officeDocument/2006/relationships/image" Target="../media/image628.png"/><Relationship Id="rId81" Type="http://schemas.openxmlformats.org/officeDocument/2006/relationships/customXml" Target="../ink/ink622.xml"/><Relationship Id="rId135" Type="http://schemas.openxmlformats.org/officeDocument/2006/relationships/customXml" Target="../ink/ink649.xml"/><Relationship Id="rId156" Type="http://schemas.openxmlformats.org/officeDocument/2006/relationships/image" Target="../media/image675.png"/><Relationship Id="rId177" Type="http://schemas.openxmlformats.org/officeDocument/2006/relationships/customXml" Target="../ink/ink670.xml"/><Relationship Id="rId198" Type="http://schemas.openxmlformats.org/officeDocument/2006/relationships/image" Target="../media/image696.png"/><Relationship Id="rId202" Type="http://schemas.openxmlformats.org/officeDocument/2006/relationships/image" Target="../media/image698.png"/><Relationship Id="rId223" Type="http://schemas.openxmlformats.org/officeDocument/2006/relationships/customXml" Target="../ink/ink693.xml"/><Relationship Id="rId244" Type="http://schemas.openxmlformats.org/officeDocument/2006/relationships/image" Target="../media/image719.png"/><Relationship Id="rId18" Type="http://schemas.openxmlformats.org/officeDocument/2006/relationships/image" Target="../media/image607.png"/><Relationship Id="rId39" Type="http://schemas.openxmlformats.org/officeDocument/2006/relationships/customXml" Target="../ink/ink601.xml"/><Relationship Id="rId265" Type="http://schemas.openxmlformats.org/officeDocument/2006/relationships/customXml" Target="../ink/ink714.xml"/><Relationship Id="rId286" Type="http://schemas.openxmlformats.org/officeDocument/2006/relationships/image" Target="../media/image740.png"/><Relationship Id="rId50" Type="http://schemas.openxmlformats.org/officeDocument/2006/relationships/image" Target="../media/image623.png"/><Relationship Id="rId104" Type="http://schemas.openxmlformats.org/officeDocument/2006/relationships/image" Target="../media/image649.png"/><Relationship Id="rId125" Type="http://schemas.openxmlformats.org/officeDocument/2006/relationships/customXml" Target="../ink/ink644.xml"/><Relationship Id="rId146" Type="http://schemas.openxmlformats.org/officeDocument/2006/relationships/image" Target="../media/image670.png"/><Relationship Id="rId167" Type="http://schemas.openxmlformats.org/officeDocument/2006/relationships/customXml" Target="../ink/ink665.xml"/><Relationship Id="rId188" Type="http://schemas.openxmlformats.org/officeDocument/2006/relationships/image" Target="../media/image691.png"/><Relationship Id="rId71" Type="http://schemas.openxmlformats.org/officeDocument/2006/relationships/customXml" Target="../ink/ink617.xml"/><Relationship Id="rId92" Type="http://schemas.openxmlformats.org/officeDocument/2006/relationships/image" Target="../media/image157.png"/><Relationship Id="rId213" Type="http://schemas.openxmlformats.org/officeDocument/2006/relationships/customXml" Target="../ink/ink688.xml"/><Relationship Id="rId234" Type="http://schemas.openxmlformats.org/officeDocument/2006/relationships/image" Target="../media/image714.png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596.xml"/><Relationship Id="rId255" Type="http://schemas.openxmlformats.org/officeDocument/2006/relationships/customXml" Target="../ink/ink709.xml"/><Relationship Id="rId276" Type="http://schemas.openxmlformats.org/officeDocument/2006/relationships/image" Target="../media/image735.png"/><Relationship Id="rId297" Type="http://schemas.openxmlformats.org/officeDocument/2006/relationships/customXml" Target="../ink/ink730.xml"/><Relationship Id="rId40" Type="http://schemas.openxmlformats.org/officeDocument/2006/relationships/image" Target="../media/image618.png"/><Relationship Id="rId115" Type="http://schemas.openxmlformats.org/officeDocument/2006/relationships/customXml" Target="../ink/ink639.xml"/><Relationship Id="rId136" Type="http://schemas.openxmlformats.org/officeDocument/2006/relationships/image" Target="../media/image665.png"/><Relationship Id="rId157" Type="http://schemas.openxmlformats.org/officeDocument/2006/relationships/customXml" Target="../ink/ink660.xml"/><Relationship Id="rId178" Type="http://schemas.openxmlformats.org/officeDocument/2006/relationships/image" Target="../media/image686.png"/><Relationship Id="rId61" Type="http://schemas.openxmlformats.org/officeDocument/2006/relationships/customXml" Target="../ink/ink612.xml"/><Relationship Id="rId82" Type="http://schemas.openxmlformats.org/officeDocument/2006/relationships/image" Target="../media/image639.png"/><Relationship Id="rId199" Type="http://schemas.openxmlformats.org/officeDocument/2006/relationships/customXml" Target="../ink/ink681.xml"/><Relationship Id="rId203" Type="http://schemas.openxmlformats.org/officeDocument/2006/relationships/customXml" Target="../ink/ink683.xml"/><Relationship Id="rId19" Type="http://schemas.openxmlformats.org/officeDocument/2006/relationships/customXml" Target="../ink/ink591.xml"/><Relationship Id="rId224" Type="http://schemas.openxmlformats.org/officeDocument/2006/relationships/image" Target="../media/image709.png"/><Relationship Id="rId245" Type="http://schemas.openxmlformats.org/officeDocument/2006/relationships/customXml" Target="../ink/ink704.xml"/><Relationship Id="rId266" Type="http://schemas.openxmlformats.org/officeDocument/2006/relationships/image" Target="../media/image730.png"/><Relationship Id="rId287" Type="http://schemas.openxmlformats.org/officeDocument/2006/relationships/customXml" Target="../ink/ink725.xml"/><Relationship Id="rId30" Type="http://schemas.openxmlformats.org/officeDocument/2006/relationships/image" Target="../media/image613.png"/><Relationship Id="rId105" Type="http://schemas.openxmlformats.org/officeDocument/2006/relationships/customXml" Target="../ink/ink634.xml"/><Relationship Id="rId126" Type="http://schemas.openxmlformats.org/officeDocument/2006/relationships/image" Target="../media/image660.png"/><Relationship Id="rId147" Type="http://schemas.openxmlformats.org/officeDocument/2006/relationships/customXml" Target="../ink/ink655.xml"/><Relationship Id="rId168" Type="http://schemas.openxmlformats.org/officeDocument/2006/relationships/image" Target="../media/image681.png"/><Relationship Id="rId51" Type="http://schemas.openxmlformats.org/officeDocument/2006/relationships/customXml" Target="../ink/ink607.xml"/><Relationship Id="rId72" Type="http://schemas.openxmlformats.org/officeDocument/2006/relationships/image" Target="../media/image634.png"/><Relationship Id="rId93" Type="http://schemas.openxmlformats.org/officeDocument/2006/relationships/customXml" Target="../ink/ink628.xml"/><Relationship Id="rId189" Type="http://schemas.openxmlformats.org/officeDocument/2006/relationships/customXml" Target="../ink/ink676.xml"/><Relationship Id="rId3" Type="http://schemas.openxmlformats.org/officeDocument/2006/relationships/customXml" Target="../ink/ink583.xml"/><Relationship Id="rId214" Type="http://schemas.openxmlformats.org/officeDocument/2006/relationships/image" Target="../media/image704.png"/><Relationship Id="rId235" Type="http://schemas.openxmlformats.org/officeDocument/2006/relationships/customXml" Target="../ink/ink699.xml"/><Relationship Id="rId256" Type="http://schemas.openxmlformats.org/officeDocument/2006/relationships/image" Target="../media/image725.png"/><Relationship Id="rId277" Type="http://schemas.openxmlformats.org/officeDocument/2006/relationships/customXml" Target="../ink/ink720.xml"/><Relationship Id="rId298" Type="http://schemas.openxmlformats.org/officeDocument/2006/relationships/image" Target="../media/image746.png"/><Relationship Id="rId116" Type="http://schemas.openxmlformats.org/officeDocument/2006/relationships/image" Target="../media/image655.png"/><Relationship Id="rId137" Type="http://schemas.openxmlformats.org/officeDocument/2006/relationships/customXml" Target="../ink/ink650.xml"/><Relationship Id="rId158" Type="http://schemas.openxmlformats.org/officeDocument/2006/relationships/image" Target="../media/image676.png"/><Relationship Id="rId20" Type="http://schemas.openxmlformats.org/officeDocument/2006/relationships/image" Target="../media/image608.png"/><Relationship Id="rId41" Type="http://schemas.openxmlformats.org/officeDocument/2006/relationships/customXml" Target="../ink/ink602.xml"/><Relationship Id="rId62" Type="http://schemas.openxmlformats.org/officeDocument/2006/relationships/image" Target="../media/image629.png"/><Relationship Id="rId83" Type="http://schemas.openxmlformats.org/officeDocument/2006/relationships/customXml" Target="../ink/ink623.xml"/><Relationship Id="rId179" Type="http://schemas.openxmlformats.org/officeDocument/2006/relationships/customXml" Target="../ink/ink671.xml"/><Relationship Id="rId190" Type="http://schemas.openxmlformats.org/officeDocument/2006/relationships/image" Target="../media/image692.png"/><Relationship Id="rId204" Type="http://schemas.openxmlformats.org/officeDocument/2006/relationships/image" Target="../media/image699.png"/><Relationship Id="rId225" Type="http://schemas.openxmlformats.org/officeDocument/2006/relationships/customXml" Target="../ink/ink694.xml"/><Relationship Id="rId246" Type="http://schemas.openxmlformats.org/officeDocument/2006/relationships/image" Target="../media/image720.png"/><Relationship Id="rId267" Type="http://schemas.openxmlformats.org/officeDocument/2006/relationships/customXml" Target="../ink/ink715.xml"/><Relationship Id="rId288" Type="http://schemas.openxmlformats.org/officeDocument/2006/relationships/image" Target="../media/image741.png"/><Relationship Id="rId106" Type="http://schemas.openxmlformats.org/officeDocument/2006/relationships/image" Target="../media/image650.png"/><Relationship Id="rId127" Type="http://schemas.openxmlformats.org/officeDocument/2006/relationships/customXml" Target="../ink/ink645.xml"/><Relationship Id="rId10" Type="http://schemas.openxmlformats.org/officeDocument/2006/relationships/image" Target="../media/image603.png"/><Relationship Id="rId31" Type="http://schemas.openxmlformats.org/officeDocument/2006/relationships/customXml" Target="../ink/ink597.xml"/><Relationship Id="rId52" Type="http://schemas.openxmlformats.org/officeDocument/2006/relationships/image" Target="../media/image624.png"/><Relationship Id="rId73" Type="http://schemas.openxmlformats.org/officeDocument/2006/relationships/customXml" Target="../ink/ink618.xml"/><Relationship Id="rId94" Type="http://schemas.openxmlformats.org/officeDocument/2006/relationships/image" Target="../media/image644.png"/><Relationship Id="rId148" Type="http://schemas.openxmlformats.org/officeDocument/2006/relationships/image" Target="../media/image671.png"/><Relationship Id="rId169" Type="http://schemas.openxmlformats.org/officeDocument/2006/relationships/customXml" Target="../ink/ink666.xml"/><Relationship Id="rId4" Type="http://schemas.openxmlformats.org/officeDocument/2006/relationships/image" Target="../media/image600.png"/><Relationship Id="rId180" Type="http://schemas.openxmlformats.org/officeDocument/2006/relationships/image" Target="../media/image687.png"/><Relationship Id="rId215" Type="http://schemas.openxmlformats.org/officeDocument/2006/relationships/customXml" Target="../ink/ink689.xml"/><Relationship Id="rId236" Type="http://schemas.openxmlformats.org/officeDocument/2006/relationships/image" Target="../media/image715.png"/><Relationship Id="rId257" Type="http://schemas.openxmlformats.org/officeDocument/2006/relationships/customXml" Target="../ink/ink710.xml"/><Relationship Id="rId278" Type="http://schemas.openxmlformats.org/officeDocument/2006/relationships/image" Target="../media/image736.png"/><Relationship Id="rId42" Type="http://schemas.openxmlformats.org/officeDocument/2006/relationships/image" Target="../media/image619.png"/><Relationship Id="rId84" Type="http://schemas.openxmlformats.org/officeDocument/2006/relationships/image" Target="../media/image640.png"/><Relationship Id="rId138" Type="http://schemas.openxmlformats.org/officeDocument/2006/relationships/image" Target="../media/image666.png"/><Relationship Id="rId191" Type="http://schemas.openxmlformats.org/officeDocument/2006/relationships/customXml" Target="../ink/ink677.xml"/><Relationship Id="rId205" Type="http://schemas.openxmlformats.org/officeDocument/2006/relationships/customXml" Target="../ink/ink684.xml"/><Relationship Id="rId247" Type="http://schemas.openxmlformats.org/officeDocument/2006/relationships/customXml" Target="../ink/ink705.xml"/><Relationship Id="rId107" Type="http://schemas.openxmlformats.org/officeDocument/2006/relationships/customXml" Target="../ink/ink635.xml"/><Relationship Id="rId289" Type="http://schemas.openxmlformats.org/officeDocument/2006/relationships/customXml" Target="../ink/ink726.xml"/><Relationship Id="rId11" Type="http://schemas.openxmlformats.org/officeDocument/2006/relationships/customXml" Target="../ink/ink587.xml"/><Relationship Id="rId53" Type="http://schemas.openxmlformats.org/officeDocument/2006/relationships/customXml" Target="../ink/ink608.xml"/><Relationship Id="rId149" Type="http://schemas.openxmlformats.org/officeDocument/2006/relationships/customXml" Target="../ink/ink656.xml"/><Relationship Id="rId95" Type="http://schemas.openxmlformats.org/officeDocument/2006/relationships/customXml" Target="../ink/ink629.xml"/><Relationship Id="rId160" Type="http://schemas.openxmlformats.org/officeDocument/2006/relationships/image" Target="../media/image677.png"/><Relationship Id="rId216" Type="http://schemas.openxmlformats.org/officeDocument/2006/relationships/image" Target="../media/image705.png"/><Relationship Id="rId258" Type="http://schemas.openxmlformats.org/officeDocument/2006/relationships/image" Target="../media/image726.png"/><Relationship Id="rId22" Type="http://schemas.openxmlformats.org/officeDocument/2006/relationships/image" Target="../media/image609.png"/><Relationship Id="rId64" Type="http://schemas.openxmlformats.org/officeDocument/2006/relationships/image" Target="../media/image630.png"/><Relationship Id="rId118" Type="http://schemas.openxmlformats.org/officeDocument/2006/relationships/image" Target="../media/image656.png"/><Relationship Id="rId171" Type="http://schemas.openxmlformats.org/officeDocument/2006/relationships/customXml" Target="../ink/ink667.xml"/><Relationship Id="rId227" Type="http://schemas.openxmlformats.org/officeDocument/2006/relationships/customXml" Target="../ink/ink695.xml"/><Relationship Id="rId269" Type="http://schemas.openxmlformats.org/officeDocument/2006/relationships/customXml" Target="../ink/ink716.xml"/><Relationship Id="rId33" Type="http://schemas.openxmlformats.org/officeDocument/2006/relationships/customXml" Target="../ink/ink598.xml"/><Relationship Id="rId129" Type="http://schemas.openxmlformats.org/officeDocument/2006/relationships/customXml" Target="../ink/ink646.xml"/><Relationship Id="rId280" Type="http://schemas.openxmlformats.org/officeDocument/2006/relationships/image" Target="../media/image73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9.png"/><Relationship Id="rId21" Type="http://schemas.openxmlformats.org/officeDocument/2006/relationships/image" Target="../media/image753.png"/><Relationship Id="rId42" Type="http://schemas.openxmlformats.org/officeDocument/2006/relationships/customXml" Target="../ink/ink748.xml"/><Relationship Id="rId63" Type="http://schemas.openxmlformats.org/officeDocument/2006/relationships/image" Target="../media/image774.png"/><Relationship Id="rId84" Type="http://schemas.openxmlformats.org/officeDocument/2006/relationships/customXml" Target="../ink/ink769.xml"/><Relationship Id="rId138" Type="http://schemas.openxmlformats.org/officeDocument/2006/relationships/customXml" Target="../ink/ink798.xml"/><Relationship Id="rId159" Type="http://schemas.openxmlformats.org/officeDocument/2006/relationships/image" Target="../media/image819.png"/><Relationship Id="rId107" Type="http://schemas.openxmlformats.org/officeDocument/2006/relationships/image" Target="../media/image794.png"/><Relationship Id="rId11" Type="http://schemas.openxmlformats.org/officeDocument/2006/relationships/image" Target="../media/image748.png"/><Relationship Id="rId32" Type="http://schemas.openxmlformats.org/officeDocument/2006/relationships/customXml" Target="../ink/ink743.xml"/><Relationship Id="rId53" Type="http://schemas.openxmlformats.org/officeDocument/2006/relationships/image" Target="../media/image769.png"/><Relationship Id="rId74" Type="http://schemas.openxmlformats.org/officeDocument/2006/relationships/customXml" Target="../ink/ink764.xml"/><Relationship Id="rId128" Type="http://schemas.openxmlformats.org/officeDocument/2006/relationships/customXml" Target="../ink/ink793.xml"/><Relationship Id="rId149" Type="http://schemas.openxmlformats.org/officeDocument/2006/relationships/image" Target="../media/image814.png"/><Relationship Id="rId5" Type="http://schemas.openxmlformats.org/officeDocument/2006/relationships/diagramQuickStyle" Target="../diagrams/quickStyle3.xml"/><Relationship Id="rId95" Type="http://schemas.openxmlformats.org/officeDocument/2006/relationships/customXml" Target="../ink/ink775.xml"/><Relationship Id="rId160" Type="http://schemas.openxmlformats.org/officeDocument/2006/relationships/customXml" Target="../ink/ink809.xml"/><Relationship Id="rId22" Type="http://schemas.openxmlformats.org/officeDocument/2006/relationships/customXml" Target="../ink/ink738.xml"/><Relationship Id="rId43" Type="http://schemas.openxmlformats.org/officeDocument/2006/relationships/image" Target="../media/image764.png"/><Relationship Id="rId64" Type="http://schemas.openxmlformats.org/officeDocument/2006/relationships/customXml" Target="../ink/ink759.xml"/><Relationship Id="rId118" Type="http://schemas.openxmlformats.org/officeDocument/2006/relationships/customXml" Target="../ink/ink787.xml"/><Relationship Id="rId139" Type="http://schemas.openxmlformats.org/officeDocument/2006/relationships/image" Target="../media/image809.png"/><Relationship Id="rId85" Type="http://schemas.openxmlformats.org/officeDocument/2006/relationships/image" Target="../media/image785.png"/><Relationship Id="rId150" Type="http://schemas.openxmlformats.org/officeDocument/2006/relationships/customXml" Target="../ink/ink804.xml"/><Relationship Id="rId12" Type="http://schemas.openxmlformats.org/officeDocument/2006/relationships/customXml" Target="../ink/ink733.xml"/><Relationship Id="rId17" Type="http://schemas.openxmlformats.org/officeDocument/2006/relationships/image" Target="../media/image751.png"/><Relationship Id="rId33" Type="http://schemas.openxmlformats.org/officeDocument/2006/relationships/image" Target="../media/image759.png"/><Relationship Id="rId38" Type="http://schemas.openxmlformats.org/officeDocument/2006/relationships/customXml" Target="../ink/ink746.xml"/><Relationship Id="rId59" Type="http://schemas.openxmlformats.org/officeDocument/2006/relationships/image" Target="../media/image772.png"/><Relationship Id="rId103" Type="http://schemas.openxmlformats.org/officeDocument/2006/relationships/customXml" Target="../ink/ink779.xml"/><Relationship Id="rId108" Type="http://schemas.openxmlformats.org/officeDocument/2006/relationships/customXml" Target="../ink/ink782.xml"/><Relationship Id="rId124" Type="http://schemas.openxmlformats.org/officeDocument/2006/relationships/customXml" Target="../ink/ink791.xml"/><Relationship Id="rId129" Type="http://schemas.openxmlformats.org/officeDocument/2006/relationships/image" Target="../media/image804.png"/><Relationship Id="rId54" Type="http://schemas.openxmlformats.org/officeDocument/2006/relationships/customXml" Target="../ink/ink754.xml"/><Relationship Id="rId70" Type="http://schemas.openxmlformats.org/officeDocument/2006/relationships/customXml" Target="../ink/ink762.xml"/><Relationship Id="rId75" Type="http://schemas.openxmlformats.org/officeDocument/2006/relationships/image" Target="../media/image780.png"/><Relationship Id="rId91" Type="http://schemas.openxmlformats.org/officeDocument/2006/relationships/image" Target="../media/image157.png"/><Relationship Id="rId96" Type="http://schemas.openxmlformats.org/officeDocument/2006/relationships/image" Target="../media/image789.png"/><Relationship Id="rId140" Type="http://schemas.openxmlformats.org/officeDocument/2006/relationships/customXml" Target="../ink/ink799.xml"/><Relationship Id="rId145" Type="http://schemas.openxmlformats.org/officeDocument/2006/relationships/image" Target="../media/image812.png"/><Relationship Id="rId161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23" Type="http://schemas.openxmlformats.org/officeDocument/2006/relationships/image" Target="../media/image754.png"/><Relationship Id="rId28" Type="http://schemas.openxmlformats.org/officeDocument/2006/relationships/customXml" Target="../ink/ink741.xml"/><Relationship Id="rId49" Type="http://schemas.openxmlformats.org/officeDocument/2006/relationships/image" Target="../media/image767.png"/><Relationship Id="rId114" Type="http://schemas.openxmlformats.org/officeDocument/2006/relationships/customXml" Target="../ink/ink785.xml"/><Relationship Id="rId119" Type="http://schemas.openxmlformats.org/officeDocument/2006/relationships/image" Target="../media/image800.png"/><Relationship Id="rId44" Type="http://schemas.openxmlformats.org/officeDocument/2006/relationships/customXml" Target="../ink/ink749.xml"/><Relationship Id="rId60" Type="http://schemas.openxmlformats.org/officeDocument/2006/relationships/customXml" Target="../ink/ink757.xml"/><Relationship Id="rId65" Type="http://schemas.openxmlformats.org/officeDocument/2006/relationships/image" Target="../media/image775.png"/><Relationship Id="rId81" Type="http://schemas.openxmlformats.org/officeDocument/2006/relationships/image" Target="../media/image783.png"/><Relationship Id="rId86" Type="http://schemas.openxmlformats.org/officeDocument/2006/relationships/customXml" Target="../ink/ink770.xml"/><Relationship Id="rId130" Type="http://schemas.openxmlformats.org/officeDocument/2006/relationships/customXml" Target="../ink/ink794.xml"/><Relationship Id="rId135" Type="http://schemas.openxmlformats.org/officeDocument/2006/relationships/image" Target="../media/image807.png"/><Relationship Id="rId151" Type="http://schemas.openxmlformats.org/officeDocument/2006/relationships/image" Target="../media/image815.png"/><Relationship Id="rId156" Type="http://schemas.openxmlformats.org/officeDocument/2006/relationships/customXml" Target="../ink/ink807.xml"/><Relationship Id="rId13" Type="http://schemas.openxmlformats.org/officeDocument/2006/relationships/image" Target="../media/image749.png"/><Relationship Id="rId18" Type="http://schemas.openxmlformats.org/officeDocument/2006/relationships/customXml" Target="../ink/ink736.xml"/><Relationship Id="rId39" Type="http://schemas.openxmlformats.org/officeDocument/2006/relationships/image" Target="../media/image762.png"/><Relationship Id="rId109" Type="http://schemas.openxmlformats.org/officeDocument/2006/relationships/image" Target="../media/image795.png"/><Relationship Id="rId34" Type="http://schemas.openxmlformats.org/officeDocument/2006/relationships/customXml" Target="../ink/ink744.xml"/><Relationship Id="rId50" Type="http://schemas.openxmlformats.org/officeDocument/2006/relationships/customXml" Target="../ink/ink752.xml"/><Relationship Id="rId55" Type="http://schemas.openxmlformats.org/officeDocument/2006/relationships/image" Target="../media/image770.png"/><Relationship Id="rId76" Type="http://schemas.openxmlformats.org/officeDocument/2006/relationships/customXml" Target="../ink/ink765.xml"/><Relationship Id="rId97" Type="http://schemas.openxmlformats.org/officeDocument/2006/relationships/customXml" Target="../ink/ink776.xml"/><Relationship Id="rId104" Type="http://schemas.openxmlformats.org/officeDocument/2006/relationships/image" Target="../media/image793.png"/><Relationship Id="rId120" Type="http://schemas.openxmlformats.org/officeDocument/2006/relationships/customXml" Target="../ink/ink788.xml"/><Relationship Id="rId125" Type="http://schemas.openxmlformats.org/officeDocument/2006/relationships/image" Target="../media/image802.png"/><Relationship Id="rId141" Type="http://schemas.openxmlformats.org/officeDocument/2006/relationships/image" Target="../media/image810.png"/><Relationship Id="rId146" Type="http://schemas.openxmlformats.org/officeDocument/2006/relationships/customXml" Target="../ink/ink802.xml"/><Relationship Id="rId7" Type="http://schemas.microsoft.com/office/2007/relationships/diagramDrawing" Target="../diagrams/drawing3.xml"/><Relationship Id="rId71" Type="http://schemas.openxmlformats.org/officeDocument/2006/relationships/image" Target="../media/image778.png"/><Relationship Id="rId92" Type="http://schemas.openxmlformats.org/officeDocument/2006/relationships/customXml" Target="../ink/ink773.xml"/><Relationship Id="rId162" Type="http://schemas.openxmlformats.org/officeDocument/2006/relationships/customXml" Target="../ink/ink810.xml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757.png"/><Relationship Id="rId24" Type="http://schemas.openxmlformats.org/officeDocument/2006/relationships/customXml" Target="../ink/ink739.xml"/><Relationship Id="rId40" Type="http://schemas.openxmlformats.org/officeDocument/2006/relationships/customXml" Target="../ink/ink747.xml"/><Relationship Id="rId45" Type="http://schemas.openxmlformats.org/officeDocument/2006/relationships/image" Target="../media/image765.png"/><Relationship Id="rId66" Type="http://schemas.openxmlformats.org/officeDocument/2006/relationships/customXml" Target="../ink/ink760.xml"/><Relationship Id="rId87" Type="http://schemas.openxmlformats.org/officeDocument/2006/relationships/image" Target="../media/image786.png"/><Relationship Id="rId110" Type="http://schemas.openxmlformats.org/officeDocument/2006/relationships/customXml" Target="../ink/ink783.xml"/><Relationship Id="rId115" Type="http://schemas.openxmlformats.org/officeDocument/2006/relationships/image" Target="../media/image798.png"/><Relationship Id="rId131" Type="http://schemas.openxmlformats.org/officeDocument/2006/relationships/image" Target="../media/image805.png"/><Relationship Id="rId136" Type="http://schemas.openxmlformats.org/officeDocument/2006/relationships/customXml" Target="../ink/ink797.xml"/><Relationship Id="rId157" Type="http://schemas.openxmlformats.org/officeDocument/2006/relationships/image" Target="../media/image818.png"/><Relationship Id="rId61" Type="http://schemas.openxmlformats.org/officeDocument/2006/relationships/image" Target="../media/image773.png"/><Relationship Id="rId82" Type="http://schemas.openxmlformats.org/officeDocument/2006/relationships/customXml" Target="../ink/ink768.xml"/><Relationship Id="rId152" Type="http://schemas.openxmlformats.org/officeDocument/2006/relationships/customXml" Target="../ink/ink805.xml"/><Relationship Id="rId19" Type="http://schemas.openxmlformats.org/officeDocument/2006/relationships/image" Target="../media/image752.png"/><Relationship Id="rId14" Type="http://schemas.openxmlformats.org/officeDocument/2006/relationships/customXml" Target="../ink/ink734.xml"/><Relationship Id="rId30" Type="http://schemas.openxmlformats.org/officeDocument/2006/relationships/customXml" Target="../ink/ink742.xml"/><Relationship Id="rId35" Type="http://schemas.openxmlformats.org/officeDocument/2006/relationships/image" Target="../media/image760.png"/><Relationship Id="rId56" Type="http://schemas.openxmlformats.org/officeDocument/2006/relationships/customXml" Target="../ink/ink755.xml"/><Relationship Id="rId77" Type="http://schemas.openxmlformats.org/officeDocument/2006/relationships/image" Target="../media/image781.png"/><Relationship Id="rId100" Type="http://schemas.openxmlformats.org/officeDocument/2006/relationships/image" Target="../media/image791.png"/><Relationship Id="rId105" Type="http://schemas.openxmlformats.org/officeDocument/2006/relationships/customXml" Target="../ink/ink780.xml"/><Relationship Id="rId126" Type="http://schemas.openxmlformats.org/officeDocument/2006/relationships/customXml" Target="../ink/ink792.xml"/><Relationship Id="rId147" Type="http://schemas.openxmlformats.org/officeDocument/2006/relationships/image" Target="../media/image813.png"/><Relationship Id="rId8" Type="http://schemas.openxmlformats.org/officeDocument/2006/relationships/customXml" Target="../ink/ink731.xml"/><Relationship Id="rId51" Type="http://schemas.openxmlformats.org/officeDocument/2006/relationships/image" Target="../media/image768.png"/><Relationship Id="rId72" Type="http://schemas.openxmlformats.org/officeDocument/2006/relationships/customXml" Target="../ink/ink763.xml"/><Relationship Id="rId93" Type="http://schemas.openxmlformats.org/officeDocument/2006/relationships/customXml" Target="../ink/ink774.xml"/><Relationship Id="rId98" Type="http://schemas.openxmlformats.org/officeDocument/2006/relationships/image" Target="../media/image790.png"/><Relationship Id="rId121" Type="http://schemas.openxmlformats.org/officeDocument/2006/relationships/customXml" Target="../ink/ink789.xml"/><Relationship Id="rId142" Type="http://schemas.openxmlformats.org/officeDocument/2006/relationships/customXml" Target="../ink/ink800.xml"/><Relationship Id="rId163" Type="http://schemas.openxmlformats.org/officeDocument/2006/relationships/image" Target="../media/image821.png"/><Relationship Id="rId3" Type="http://schemas.openxmlformats.org/officeDocument/2006/relationships/diagramData" Target="../diagrams/data3.xml"/><Relationship Id="rId25" Type="http://schemas.openxmlformats.org/officeDocument/2006/relationships/image" Target="../media/image755.png"/><Relationship Id="rId46" Type="http://schemas.openxmlformats.org/officeDocument/2006/relationships/customXml" Target="../ink/ink750.xml"/><Relationship Id="rId67" Type="http://schemas.openxmlformats.org/officeDocument/2006/relationships/image" Target="../media/image776.png"/><Relationship Id="rId116" Type="http://schemas.openxmlformats.org/officeDocument/2006/relationships/customXml" Target="../ink/ink786.xml"/><Relationship Id="rId137" Type="http://schemas.openxmlformats.org/officeDocument/2006/relationships/image" Target="../media/image808.png"/><Relationship Id="rId158" Type="http://schemas.openxmlformats.org/officeDocument/2006/relationships/customXml" Target="../ink/ink808.xml"/><Relationship Id="rId20" Type="http://schemas.openxmlformats.org/officeDocument/2006/relationships/customXml" Target="../ink/ink737.xml"/><Relationship Id="rId41" Type="http://schemas.openxmlformats.org/officeDocument/2006/relationships/image" Target="../media/image763.png"/><Relationship Id="rId62" Type="http://schemas.openxmlformats.org/officeDocument/2006/relationships/customXml" Target="../ink/ink758.xml"/><Relationship Id="rId83" Type="http://schemas.openxmlformats.org/officeDocument/2006/relationships/image" Target="../media/image784.png"/><Relationship Id="rId88" Type="http://schemas.openxmlformats.org/officeDocument/2006/relationships/customXml" Target="../ink/ink771.xml"/><Relationship Id="rId111" Type="http://schemas.openxmlformats.org/officeDocument/2006/relationships/image" Target="../media/image796.png"/><Relationship Id="rId132" Type="http://schemas.openxmlformats.org/officeDocument/2006/relationships/customXml" Target="../ink/ink795.xml"/><Relationship Id="rId153" Type="http://schemas.openxmlformats.org/officeDocument/2006/relationships/image" Target="../media/image816.png"/><Relationship Id="rId15" Type="http://schemas.openxmlformats.org/officeDocument/2006/relationships/image" Target="../media/image750.png"/><Relationship Id="rId36" Type="http://schemas.openxmlformats.org/officeDocument/2006/relationships/customXml" Target="../ink/ink745.xml"/><Relationship Id="rId57" Type="http://schemas.openxmlformats.org/officeDocument/2006/relationships/image" Target="../media/image771.png"/><Relationship Id="rId106" Type="http://schemas.openxmlformats.org/officeDocument/2006/relationships/customXml" Target="../ink/ink781.xml"/><Relationship Id="rId127" Type="http://schemas.openxmlformats.org/officeDocument/2006/relationships/image" Target="../media/image803.png"/><Relationship Id="rId10" Type="http://schemas.openxmlformats.org/officeDocument/2006/relationships/customXml" Target="../ink/ink732.xml"/><Relationship Id="rId31" Type="http://schemas.openxmlformats.org/officeDocument/2006/relationships/image" Target="../media/image758.png"/><Relationship Id="rId52" Type="http://schemas.openxmlformats.org/officeDocument/2006/relationships/customXml" Target="../ink/ink753.xml"/><Relationship Id="rId73" Type="http://schemas.openxmlformats.org/officeDocument/2006/relationships/image" Target="../media/image779.png"/><Relationship Id="rId78" Type="http://schemas.openxmlformats.org/officeDocument/2006/relationships/customXml" Target="../ink/ink766.xml"/><Relationship Id="rId94" Type="http://schemas.openxmlformats.org/officeDocument/2006/relationships/image" Target="../media/image788.png"/><Relationship Id="rId99" Type="http://schemas.openxmlformats.org/officeDocument/2006/relationships/customXml" Target="../ink/ink777.xml"/><Relationship Id="rId101" Type="http://schemas.openxmlformats.org/officeDocument/2006/relationships/customXml" Target="../ink/ink778.xml"/><Relationship Id="rId122" Type="http://schemas.openxmlformats.org/officeDocument/2006/relationships/customXml" Target="../ink/ink790.xml"/><Relationship Id="rId143" Type="http://schemas.openxmlformats.org/officeDocument/2006/relationships/image" Target="../media/image811.png"/><Relationship Id="rId148" Type="http://schemas.openxmlformats.org/officeDocument/2006/relationships/customXml" Target="../ink/ink803.xml"/><Relationship Id="rId164" Type="http://schemas.openxmlformats.org/officeDocument/2006/relationships/customXml" Target="../ink/ink811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747.png"/><Relationship Id="rId26" Type="http://schemas.openxmlformats.org/officeDocument/2006/relationships/customXml" Target="../ink/ink740.xml"/><Relationship Id="rId47" Type="http://schemas.openxmlformats.org/officeDocument/2006/relationships/image" Target="../media/image766.png"/><Relationship Id="rId68" Type="http://schemas.openxmlformats.org/officeDocument/2006/relationships/customXml" Target="../ink/ink761.xml"/><Relationship Id="rId89" Type="http://schemas.openxmlformats.org/officeDocument/2006/relationships/image" Target="../media/image787.png"/><Relationship Id="rId112" Type="http://schemas.openxmlformats.org/officeDocument/2006/relationships/customXml" Target="../ink/ink784.xml"/><Relationship Id="rId133" Type="http://schemas.openxmlformats.org/officeDocument/2006/relationships/image" Target="../media/image806.png"/><Relationship Id="rId154" Type="http://schemas.openxmlformats.org/officeDocument/2006/relationships/customXml" Target="../ink/ink806.xml"/><Relationship Id="rId16" Type="http://schemas.openxmlformats.org/officeDocument/2006/relationships/customXml" Target="../ink/ink735.xml"/><Relationship Id="rId37" Type="http://schemas.openxmlformats.org/officeDocument/2006/relationships/image" Target="../media/image761.png"/><Relationship Id="rId58" Type="http://schemas.openxmlformats.org/officeDocument/2006/relationships/customXml" Target="../ink/ink756.xml"/><Relationship Id="rId79" Type="http://schemas.openxmlformats.org/officeDocument/2006/relationships/image" Target="../media/image782.png"/><Relationship Id="rId102" Type="http://schemas.openxmlformats.org/officeDocument/2006/relationships/image" Target="../media/image792.png"/><Relationship Id="rId123" Type="http://schemas.openxmlformats.org/officeDocument/2006/relationships/image" Target="../media/image801.png"/><Relationship Id="rId144" Type="http://schemas.openxmlformats.org/officeDocument/2006/relationships/customXml" Target="../ink/ink801.xml"/><Relationship Id="rId90" Type="http://schemas.openxmlformats.org/officeDocument/2006/relationships/customXml" Target="../ink/ink772.xml"/><Relationship Id="rId165" Type="http://schemas.openxmlformats.org/officeDocument/2006/relationships/image" Target="../media/image822.png"/><Relationship Id="rId27" Type="http://schemas.openxmlformats.org/officeDocument/2006/relationships/image" Target="../media/image756.png"/><Relationship Id="rId48" Type="http://schemas.openxmlformats.org/officeDocument/2006/relationships/customXml" Target="../ink/ink751.xml"/><Relationship Id="rId69" Type="http://schemas.openxmlformats.org/officeDocument/2006/relationships/image" Target="../media/image777.png"/><Relationship Id="rId113" Type="http://schemas.openxmlformats.org/officeDocument/2006/relationships/image" Target="../media/image797.png"/><Relationship Id="rId134" Type="http://schemas.openxmlformats.org/officeDocument/2006/relationships/customXml" Target="../ink/ink796.xml"/><Relationship Id="rId80" Type="http://schemas.openxmlformats.org/officeDocument/2006/relationships/customXml" Target="../ink/ink767.xml"/><Relationship Id="rId155" Type="http://schemas.openxmlformats.org/officeDocument/2006/relationships/image" Target="../media/image81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3.xml"/><Relationship Id="rId21" Type="http://schemas.openxmlformats.org/officeDocument/2006/relationships/image" Target="../media/image832.png"/><Relationship Id="rId42" Type="http://schemas.openxmlformats.org/officeDocument/2006/relationships/customXml" Target="../ink/ink831.xml"/><Relationship Id="rId47" Type="http://schemas.openxmlformats.org/officeDocument/2006/relationships/image" Target="../media/image845.png"/><Relationship Id="rId63" Type="http://schemas.openxmlformats.org/officeDocument/2006/relationships/image" Target="../media/image853.png"/><Relationship Id="rId68" Type="http://schemas.openxmlformats.org/officeDocument/2006/relationships/customXml" Target="../ink/ink844.xml"/><Relationship Id="rId84" Type="http://schemas.openxmlformats.org/officeDocument/2006/relationships/customXml" Target="../ink/ink852.xml"/><Relationship Id="rId89" Type="http://schemas.openxmlformats.org/officeDocument/2006/relationships/image" Target="../media/image866.png"/><Relationship Id="rId16" Type="http://schemas.openxmlformats.org/officeDocument/2006/relationships/customXml" Target="../ink/ink818.xml"/><Relationship Id="rId11" Type="http://schemas.openxmlformats.org/officeDocument/2006/relationships/image" Target="../media/image827.png"/><Relationship Id="rId32" Type="http://schemas.openxmlformats.org/officeDocument/2006/relationships/customXml" Target="../ink/ink826.xml"/><Relationship Id="rId37" Type="http://schemas.openxmlformats.org/officeDocument/2006/relationships/image" Target="../media/image840.png"/><Relationship Id="rId53" Type="http://schemas.openxmlformats.org/officeDocument/2006/relationships/image" Target="../media/image848.png"/><Relationship Id="rId58" Type="http://schemas.openxmlformats.org/officeDocument/2006/relationships/customXml" Target="../ink/ink839.xml"/><Relationship Id="rId74" Type="http://schemas.openxmlformats.org/officeDocument/2006/relationships/customXml" Target="../ink/ink847.xml"/><Relationship Id="rId79" Type="http://schemas.openxmlformats.org/officeDocument/2006/relationships/image" Target="../media/image861.png"/><Relationship Id="rId102" Type="http://schemas.openxmlformats.org/officeDocument/2006/relationships/customXml" Target="../ink/ink861.xml"/><Relationship Id="rId5" Type="http://schemas.openxmlformats.org/officeDocument/2006/relationships/image" Target="../media/image824.png"/><Relationship Id="rId90" Type="http://schemas.openxmlformats.org/officeDocument/2006/relationships/customXml" Target="../ink/ink855.xml"/><Relationship Id="rId95" Type="http://schemas.openxmlformats.org/officeDocument/2006/relationships/image" Target="../media/image869.png"/><Relationship Id="rId22" Type="http://schemas.openxmlformats.org/officeDocument/2006/relationships/customXml" Target="../ink/ink821.xml"/><Relationship Id="rId27" Type="http://schemas.openxmlformats.org/officeDocument/2006/relationships/image" Target="../media/image835.png"/><Relationship Id="rId43" Type="http://schemas.openxmlformats.org/officeDocument/2006/relationships/image" Target="../media/image843.png"/><Relationship Id="rId48" Type="http://schemas.openxmlformats.org/officeDocument/2006/relationships/customXml" Target="../ink/ink834.xml"/><Relationship Id="rId64" Type="http://schemas.openxmlformats.org/officeDocument/2006/relationships/customXml" Target="../ink/ink842.xml"/><Relationship Id="rId69" Type="http://schemas.openxmlformats.org/officeDocument/2006/relationships/image" Target="../media/image856.png"/><Relationship Id="rId80" Type="http://schemas.openxmlformats.org/officeDocument/2006/relationships/customXml" Target="../ink/ink850.xml"/><Relationship Id="rId85" Type="http://schemas.openxmlformats.org/officeDocument/2006/relationships/image" Target="../media/image864.png"/><Relationship Id="rId12" Type="http://schemas.openxmlformats.org/officeDocument/2006/relationships/customXml" Target="../ink/ink816.xml"/><Relationship Id="rId17" Type="http://schemas.openxmlformats.org/officeDocument/2006/relationships/image" Target="../media/image830.png"/><Relationship Id="rId25" Type="http://schemas.openxmlformats.org/officeDocument/2006/relationships/image" Target="../media/image834.png"/><Relationship Id="rId33" Type="http://schemas.openxmlformats.org/officeDocument/2006/relationships/image" Target="../media/image838.png"/><Relationship Id="rId38" Type="http://schemas.openxmlformats.org/officeDocument/2006/relationships/customXml" Target="../ink/ink829.xml"/><Relationship Id="rId46" Type="http://schemas.openxmlformats.org/officeDocument/2006/relationships/customXml" Target="../ink/ink833.xml"/><Relationship Id="rId59" Type="http://schemas.openxmlformats.org/officeDocument/2006/relationships/image" Target="../media/image851.png"/><Relationship Id="rId67" Type="http://schemas.openxmlformats.org/officeDocument/2006/relationships/image" Target="../media/image855.png"/><Relationship Id="rId103" Type="http://schemas.openxmlformats.org/officeDocument/2006/relationships/image" Target="../media/image873.png"/><Relationship Id="rId20" Type="http://schemas.openxmlformats.org/officeDocument/2006/relationships/customXml" Target="../ink/ink820.xml"/><Relationship Id="rId41" Type="http://schemas.openxmlformats.org/officeDocument/2006/relationships/image" Target="../media/image842.png"/><Relationship Id="rId54" Type="http://schemas.openxmlformats.org/officeDocument/2006/relationships/customXml" Target="../ink/ink837.xml"/><Relationship Id="rId62" Type="http://schemas.openxmlformats.org/officeDocument/2006/relationships/customXml" Target="../ink/ink841.xml"/><Relationship Id="rId70" Type="http://schemas.openxmlformats.org/officeDocument/2006/relationships/customXml" Target="../ink/ink845.xml"/><Relationship Id="rId75" Type="http://schemas.openxmlformats.org/officeDocument/2006/relationships/image" Target="../media/image859.png"/><Relationship Id="rId83" Type="http://schemas.openxmlformats.org/officeDocument/2006/relationships/image" Target="../media/image863.png"/><Relationship Id="rId88" Type="http://schemas.openxmlformats.org/officeDocument/2006/relationships/customXml" Target="../ink/ink854.xml"/><Relationship Id="rId91" Type="http://schemas.openxmlformats.org/officeDocument/2006/relationships/image" Target="../media/image867.png"/><Relationship Id="rId96" Type="http://schemas.openxmlformats.org/officeDocument/2006/relationships/customXml" Target="../ink/ink85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13.xml"/><Relationship Id="rId15" Type="http://schemas.openxmlformats.org/officeDocument/2006/relationships/image" Target="../media/image829.png"/><Relationship Id="rId23" Type="http://schemas.openxmlformats.org/officeDocument/2006/relationships/image" Target="../media/image833.png"/><Relationship Id="rId28" Type="http://schemas.openxmlformats.org/officeDocument/2006/relationships/customXml" Target="../ink/ink824.xml"/><Relationship Id="rId36" Type="http://schemas.openxmlformats.org/officeDocument/2006/relationships/customXml" Target="../ink/ink828.xml"/><Relationship Id="rId49" Type="http://schemas.openxmlformats.org/officeDocument/2006/relationships/image" Target="../media/image846.png"/><Relationship Id="rId57" Type="http://schemas.openxmlformats.org/officeDocument/2006/relationships/image" Target="../media/image850.png"/><Relationship Id="rId10" Type="http://schemas.openxmlformats.org/officeDocument/2006/relationships/customXml" Target="../ink/ink815.xml"/><Relationship Id="rId31" Type="http://schemas.openxmlformats.org/officeDocument/2006/relationships/image" Target="../media/image837.png"/><Relationship Id="rId44" Type="http://schemas.openxmlformats.org/officeDocument/2006/relationships/customXml" Target="../ink/ink832.xml"/><Relationship Id="rId52" Type="http://schemas.openxmlformats.org/officeDocument/2006/relationships/customXml" Target="../ink/ink836.xml"/><Relationship Id="rId60" Type="http://schemas.openxmlformats.org/officeDocument/2006/relationships/customXml" Target="../ink/ink840.xml"/><Relationship Id="rId65" Type="http://schemas.openxmlformats.org/officeDocument/2006/relationships/image" Target="../media/image854.png"/><Relationship Id="rId73" Type="http://schemas.openxmlformats.org/officeDocument/2006/relationships/image" Target="../media/image858.png"/><Relationship Id="rId78" Type="http://schemas.openxmlformats.org/officeDocument/2006/relationships/customXml" Target="../ink/ink849.xml"/><Relationship Id="rId81" Type="http://schemas.openxmlformats.org/officeDocument/2006/relationships/image" Target="../media/image862.png"/><Relationship Id="rId86" Type="http://schemas.openxmlformats.org/officeDocument/2006/relationships/customXml" Target="../ink/ink853.xml"/><Relationship Id="rId94" Type="http://schemas.openxmlformats.org/officeDocument/2006/relationships/customXml" Target="../ink/ink857.xml"/><Relationship Id="rId99" Type="http://schemas.openxmlformats.org/officeDocument/2006/relationships/image" Target="../media/image871.png"/><Relationship Id="rId101" Type="http://schemas.openxmlformats.org/officeDocument/2006/relationships/image" Target="../media/image872.png"/><Relationship Id="rId4" Type="http://schemas.openxmlformats.org/officeDocument/2006/relationships/customXml" Target="../ink/ink812.xml"/><Relationship Id="rId9" Type="http://schemas.openxmlformats.org/officeDocument/2006/relationships/image" Target="../media/image826.png"/><Relationship Id="rId13" Type="http://schemas.openxmlformats.org/officeDocument/2006/relationships/image" Target="../media/image828.png"/><Relationship Id="rId18" Type="http://schemas.openxmlformats.org/officeDocument/2006/relationships/customXml" Target="../ink/ink819.xml"/><Relationship Id="rId39" Type="http://schemas.openxmlformats.org/officeDocument/2006/relationships/image" Target="../media/image841.png"/><Relationship Id="rId34" Type="http://schemas.openxmlformats.org/officeDocument/2006/relationships/customXml" Target="../ink/ink827.xml"/><Relationship Id="rId50" Type="http://schemas.openxmlformats.org/officeDocument/2006/relationships/customXml" Target="../ink/ink835.xml"/><Relationship Id="rId55" Type="http://schemas.openxmlformats.org/officeDocument/2006/relationships/image" Target="../media/image849.png"/><Relationship Id="rId76" Type="http://schemas.openxmlformats.org/officeDocument/2006/relationships/customXml" Target="../ink/ink848.xml"/><Relationship Id="rId97" Type="http://schemas.openxmlformats.org/officeDocument/2006/relationships/image" Target="../media/image870.png"/><Relationship Id="rId7" Type="http://schemas.openxmlformats.org/officeDocument/2006/relationships/image" Target="../media/image825.png"/><Relationship Id="rId71" Type="http://schemas.openxmlformats.org/officeDocument/2006/relationships/image" Target="../media/image857.png"/><Relationship Id="rId92" Type="http://schemas.openxmlformats.org/officeDocument/2006/relationships/customXml" Target="../ink/ink856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836.png"/><Relationship Id="rId24" Type="http://schemas.openxmlformats.org/officeDocument/2006/relationships/customXml" Target="../ink/ink822.xml"/><Relationship Id="rId40" Type="http://schemas.openxmlformats.org/officeDocument/2006/relationships/customXml" Target="../ink/ink830.xml"/><Relationship Id="rId45" Type="http://schemas.openxmlformats.org/officeDocument/2006/relationships/image" Target="../media/image844.png"/><Relationship Id="rId66" Type="http://schemas.openxmlformats.org/officeDocument/2006/relationships/customXml" Target="../ink/ink843.xml"/><Relationship Id="rId87" Type="http://schemas.openxmlformats.org/officeDocument/2006/relationships/image" Target="../media/image865.png"/><Relationship Id="rId61" Type="http://schemas.openxmlformats.org/officeDocument/2006/relationships/image" Target="../media/image852.png"/><Relationship Id="rId82" Type="http://schemas.openxmlformats.org/officeDocument/2006/relationships/customXml" Target="../ink/ink851.xml"/><Relationship Id="rId19" Type="http://schemas.openxmlformats.org/officeDocument/2006/relationships/image" Target="../media/image831.png"/><Relationship Id="rId14" Type="http://schemas.openxmlformats.org/officeDocument/2006/relationships/customXml" Target="../ink/ink817.xml"/><Relationship Id="rId30" Type="http://schemas.openxmlformats.org/officeDocument/2006/relationships/customXml" Target="../ink/ink825.xml"/><Relationship Id="rId35" Type="http://schemas.openxmlformats.org/officeDocument/2006/relationships/image" Target="../media/image839.png"/><Relationship Id="rId56" Type="http://schemas.openxmlformats.org/officeDocument/2006/relationships/customXml" Target="../ink/ink838.xml"/><Relationship Id="rId77" Type="http://schemas.openxmlformats.org/officeDocument/2006/relationships/image" Target="../media/image860.png"/><Relationship Id="rId100" Type="http://schemas.openxmlformats.org/officeDocument/2006/relationships/customXml" Target="../ink/ink860.xml"/><Relationship Id="rId8" Type="http://schemas.openxmlformats.org/officeDocument/2006/relationships/customXml" Target="../ink/ink814.xml"/><Relationship Id="rId51" Type="http://schemas.openxmlformats.org/officeDocument/2006/relationships/image" Target="../media/image847.png"/><Relationship Id="rId72" Type="http://schemas.openxmlformats.org/officeDocument/2006/relationships/customXml" Target="../ink/ink846.xml"/><Relationship Id="rId93" Type="http://schemas.openxmlformats.org/officeDocument/2006/relationships/image" Target="../media/image868.png"/><Relationship Id="rId98" Type="http://schemas.openxmlformats.org/officeDocument/2006/relationships/customXml" Target="../ink/ink859.xml"/><Relationship Id="rId3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4.xml"/><Relationship Id="rId3" Type="http://schemas.openxmlformats.org/officeDocument/2006/relationships/image" Target="../media/image36.wmf"/><Relationship Id="rId7" Type="http://schemas.openxmlformats.org/officeDocument/2006/relationships/image" Target="../media/image8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3.xml"/><Relationship Id="rId5" Type="http://schemas.openxmlformats.org/officeDocument/2006/relationships/image" Target="../media/image876.png"/><Relationship Id="rId4" Type="http://schemas.openxmlformats.org/officeDocument/2006/relationships/customXml" Target="../ink/ink862.xml"/><Relationship Id="rId9" Type="http://schemas.openxmlformats.org/officeDocument/2006/relationships/image" Target="../media/image878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6.xml"/><Relationship Id="rId21" Type="http://schemas.openxmlformats.org/officeDocument/2006/relationships/image" Target="../media/image888.png"/><Relationship Id="rId42" Type="http://schemas.openxmlformats.org/officeDocument/2006/relationships/customXml" Target="../ink/ink884.xml"/><Relationship Id="rId47" Type="http://schemas.openxmlformats.org/officeDocument/2006/relationships/image" Target="../media/image901.png"/><Relationship Id="rId63" Type="http://schemas.openxmlformats.org/officeDocument/2006/relationships/image" Target="../media/image909.png"/><Relationship Id="rId68" Type="http://schemas.openxmlformats.org/officeDocument/2006/relationships/customXml" Target="../ink/ink897.xml"/><Relationship Id="rId16" Type="http://schemas.openxmlformats.org/officeDocument/2006/relationships/customXml" Target="../ink/ink871.xml"/><Relationship Id="rId11" Type="http://schemas.openxmlformats.org/officeDocument/2006/relationships/image" Target="../media/image883.png"/><Relationship Id="rId24" Type="http://schemas.openxmlformats.org/officeDocument/2006/relationships/customXml" Target="../ink/ink875.xml"/><Relationship Id="rId32" Type="http://schemas.openxmlformats.org/officeDocument/2006/relationships/customXml" Target="../ink/ink879.xml"/><Relationship Id="rId37" Type="http://schemas.openxmlformats.org/officeDocument/2006/relationships/image" Target="../media/image896.png"/><Relationship Id="rId40" Type="http://schemas.openxmlformats.org/officeDocument/2006/relationships/customXml" Target="../ink/ink883.xml"/><Relationship Id="rId45" Type="http://schemas.openxmlformats.org/officeDocument/2006/relationships/image" Target="../media/image900.png"/><Relationship Id="rId53" Type="http://schemas.openxmlformats.org/officeDocument/2006/relationships/image" Target="../media/image904.png"/><Relationship Id="rId58" Type="http://schemas.openxmlformats.org/officeDocument/2006/relationships/customXml" Target="../ink/ink892.xml"/><Relationship Id="rId66" Type="http://schemas.openxmlformats.org/officeDocument/2006/relationships/customXml" Target="../ink/ink896.xml"/><Relationship Id="rId74" Type="http://schemas.openxmlformats.org/officeDocument/2006/relationships/customXml" Target="../ink/ink900.xml"/><Relationship Id="rId5" Type="http://schemas.openxmlformats.org/officeDocument/2006/relationships/image" Target="../media/image880.png"/><Relationship Id="rId61" Type="http://schemas.openxmlformats.org/officeDocument/2006/relationships/image" Target="../media/image908.png"/><Relationship Id="rId19" Type="http://schemas.openxmlformats.org/officeDocument/2006/relationships/image" Target="../media/image887.png"/><Relationship Id="rId14" Type="http://schemas.openxmlformats.org/officeDocument/2006/relationships/customXml" Target="../ink/ink870.xml"/><Relationship Id="rId22" Type="http://schemas.openxmlformats.org/officeDocument/2006/relationships/customXml" Target="../ink/ink874.xml"/><Relationship Id="rId27" Type="http://schemas.openxmlformats.org/officeDocument/2006/relationships/image" Target="../media/image891.png"/><Relationship Id="rId30" Type="http://schemas.openxmlformats.org/officeDocument/2006/relationships/customXml" Target="../ink/ink878.xml"/><Relationship Id="rId35" Type="http://schemas.openxmlformats.org/officeDocument/2006/relationships/image" Target="../media/image895.png"/><Relationship Id="rId43" Type="http://schemas.openxmlformats.org/officeDocument/2006/relationships/image" Target="../media/image899.png"/><Relationship Id="rId48" Type="http://schemas.openxmlformats.org/officeDocument/2006/relationships/customXml" Target="../ink/ink887.xml"/><Relationship Id="rId56" Type="http://schemas.openxmlformats.org/officeDocument/2006/relationships/customXml" Target="../ink/ink891.xml"/><Relationship Id="rId64" Type="http://schemas.openxmlformats.org/officeDocument/2006/relationships/customXml" Target="../ink/ink895.xml"/><Relationship Id="rId69" Type="http://schemas.openxmlformats.org/officeDocument/2006/relationships/image" Target="../media/image912.png"/><Relationship Id="rId77" Type="http://schemas.openxmlformats.org/officeDocument/2006/relationships/image" Target="../media/image916.png"/><Relationship Id="rId8" Type="http://schemas.openxmlformats.org/officeDocument/2006/relationships/customXml" Target="../ink/ink867.xml"/><Relationship Id="rId51" Type="http://schemas.openxmlformats.org/officeDocument/2006/relationships/image" Target="../media/image903.png"/><Relationship Id="rId72" Type="http://schemas.openxmlformats.org/officeDocument/2006/relationships/customXml" Target="../ink/ink899.xml"/><Relationship Id="rId3" Type="http://schemas.openxmlformats.org/officeDocument/2006/relationships/image" Target="../media/image37.emf"/><Relationship Id="rId12" Type="http://schemas.openxmlformats.org/officeDocument/2006/relationships/customXml" Target="../ink/ink869.xml"/><Relationship Id="rId17" Type="http://schemas.openxmlformats.org/officeDocument/2006/relationships/image" Target="../media/image886.png"/><Relationship Id="rId25" Type="http://schemas.openxmlformats.org/officeDocument/2006/relationships/image" Target="../media/image890.png"/><Relationship Id="rId33" Type="http://schemas.openxmlformats.org/officeDocument/2006/relationships/image" Target="../media/image894.png"/><Relationship Id="rId38" Type="http://schemas.openxmlformats.org/officeDocument/2006/relationships/customXml" Target="../ink/ink882.xml"/><Relationship Id="rId46" Type="http://schemas.openxmlformats.org/officeDocument/2006/relationships/customXml" Target="../ink/ink886.xml"/><Relationship Id="rId59" Type="http://schemas.openxmlformats.org/officeDocument/2006/relationships/image" Target="../media/image907.png"/><Relationship Id="rId67" Type="http://schemas.openxmlformats.org/officeDocument/2006/relationships/image" Target="../media/image911.png"/><Relationship Id="rId20" Type="http://schemas.openxmlformats.org/officeDocument/2006/relationships/customXml" Target="../ink/ink873.xml"/><Relationship Id="rId41" Type="http://schemas.openxmlformats.org/officeDocument/2006/relationships/image" Target="../media/image898.png"/><Relationship Id="rId54" Type="http://schemas.openxmlformats.org/officeDocument/2006/relationships/customXml" Target="../ink/ink890.xml"/><Relationship Id="rId62" Type="http://schemas.openxmlformats.org/officeDocument/2006/relationships/customXml" Target="../ink/ink894.xml"/><Relationship Id="rId70" Type="http://schemas.openxmlformats.org/officeDocument/2006/relationships/customXml" Target="../ink/ink898.xml"/><Relationship Id="rId75" Type="http://schemas.openxmlformats.org/officeDocument/2006/relationships/image" Target="../media/image91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866.xml"/><Relationship Id="rId15" Type="http://schemas.openxmlformats.org/officeDocument/2006/relationships/image" Target="../media/image885.png"/><Relationship Id="rId23" Type="http://schemas.openxmlformats.org/officeDocument/2006/relationships/image" Target="../media/image889.png"/><Relationship Id="rId28" Type="http://schemas.openxmlformats.org/officeDocument/2006/relationships/customXml" Target="../ink/ink877.xml"/><Relationship Id="rId36" Type="http://schemas.openxmlformats.org/officeDocument/2006/relationships/customXml" Target="../ink/ink881.xml"/><Relationship Id="rId49" Type="http://schemas.openxmlformats.org/officeDocument/2006/relationships/image" Target="../media/image902.png"/><Relationship Id="rId57" Type="http://schemas.openxmlformats.org/officeDocument/2006/relationships/image" Target="../media/image906.png"/><Relationship Id="rId10" Type="http://schemas.openxmlformats.org/officeDocument/2006/relationships/customXml" Target="../ink/ink868.xml"/><Relationship Id="rId31" Type="http://schemas.openxmlformats.org/officeDocument/2006/relationships/image" Target="../media/image893.png"/><Relationship Id="rId44" Type="http://schemas.openxmlformats.org/officeDocument/2006/relationships/customXml" Target="../ink/ink885.xml"/><Relationship Id="rId52" Type="http://schemas.openxmlformats.org/officeDocument/2006/relationships/customXml" Target="../ink/ink889.xml"/><Relationship Id="rId60" Type="http://schemas.openxmlformats.org/officeDocument/2006/relationships/customXml" Target="../ink/ink893.xml"/><Relationship Id="rId65" Type="http://schemas.openxmlformats.org/officeDocument/2006/relationships/image" Target="../media/image910.png"/><Relationship Id="rId73" Type="http://schemas.openxmlformats.org/officeDocument/2006/relationships/image" Target="../media/image914.png"/><Relationship Id="rId4" Type="http://schemas.openxmlformats.org/officeDocument/2006/relationships/customXml" Target="../ink/ink865.xml"/><Relationship Id="rId9" Type="http://schemas.openxmlformats.org/officeDocument/2006/relationships/image" Target="../media/image882.png"/><Relationship Id="rId13" Type="http://schemas.openxmlformats.org/officeDocument/2006/relationships/image" Target="../media/image884.png"/><Relationship Id="rId18" Type="http://schemas.openxmlformats.org/officeDocument/2006/relationships/customXml" Target="../ink/ink872.xml"/><Relationship Id="rId39" Type="http://schemas.openxmlformats.org/officeDocument/2006/relationships/image" Target="../media/image897.png"/><Relationship Id="rId34" Type="http://schemas.openxmlformats.org/officeDocument/2006/relationships/customXml" Target="../ink/ink880.xml"/><Relationship Id="rId50" Type="http://schemas.openxmlformats.org/officeDocument/2006/relationships/customXml" Target="../ink/ink888.xml"/><Relationship Id="rId55" Type="http://schemas.openxmlformats.org/officeDocument/2006/relationships/image" Target="../media/image905.png"/><Relationship Id="rId76" Type="http://schemas.openxmlformats.org/officeDocument/2006/relationships/customXml" Target="../ink/ink901.xml"/><Relationship Id="rId7" Type="http://schemas.openxmlformats.org/officeDocument/2006/relationships/image" Target="../media/image881.png"/><Relationship Id="rId71" Type="http://schemas.openxmlformats.org/officeDocument/2006/relationships/image" Target="../media/image913.pn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8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3.png"/><Relationship Id="rId18" Type="http://schemas.openxmlformats.org/officeDocument/2006/relationships/customXml" Target="../ink/ink909.xml"/><Relationship Id="rId26" Type="http://schemas.openxmlformats.org/officeDocument/2006/relationships/customXml" Target="../ink/ink913.xml"/><Relationship Id="rId3" Type="http://schemas.openxmlformats.org/officeDocument/2006/relationships/image" Target="../media/image39.emf"/><Relationship Id="rId21" Type="http://schemas.openxmlformats.org/officeDocument/2006/relationships/image" Target="../media/image927.png"/><Relationship Id="rId34" Type="http://schemas.openxmlformats.org/officeDocument/2006/relationships/customXml" Target="../ink/ink917.xml"/><Relationship Id="rId7" Type="http://schemas.openxmlformats.org/officeDocument/2006/relationships/image" Target="../media/image920.png"/><Relationship Id="rId12" Type="http://schemas.openxmlformats.org/officeDocument/2006/relationships/customXml" Target="../ink/ink906.xml"/><Relationship Id="rId17" Type="http://schemas.openxmlformats.org/officeDocument/2006/relationships/image" Target="../media/image925.png"/><Relationship Id="rId25" Type="http://schemas.openxmlformats.org/officeDocument/2006/relationships/image" Target="../media/image929.png"/><Relationship Id="rId33" Type="http://schemas.openxmlformats.org/officeDocument/2006/relationships/image" Target="../media/image933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908.xml"/><Relationship Id="rId20" Type="http://schemas.openxmlformats.org/officeDocument/2006/relationships/customXml" Target="../ink/ink910.xml"/><Relationship Id="rId29" Type="http://schemas.openxmlformats.org/officeDocument/2006/relationships/image" Target="../media/image931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03.xml"/><Relationship Id="rId11" Type="http://schemas.openxmlformats.org/officeDocument/2006/relationships/image" Target="../media/image922.png"/><Relationship Id="rId24" Type="http://schemas.openxmlformats.org/officeDocument/2006/relationships/customXml" Target="../ink/ink912.xml"/><Relationship Id="rId32" Type="http://schemas.openxmlformats.org/officeDocument/2006/relationships/customXml" Target="../ink/ink916.xml"/><Relationship Id="rId5" Type="http://schemas.openxmlformats.org/officeDocument/2006/relationships/image" Target="../media/image919.png"/><Relationship Id="rId15" Type="http://schemas.openxmlformats.org/officeDocument/2006/relationships/image" Target="../media/image924.png"/><Relationship Id="rId23" Type="http://schemas.openxmlformats.org/officeDocument/2006/relationships/image" Target="../media/image928.png"/><Relationship Id="rId28" Type="http://schemas.openxmlformats.org/officeDocument/2006/relationships/customXml" Target="../ink/ink914.xml"/><Relationship Id="rId10" Type="http://schemas.openxmlformats.org/officeDocument/2006/relationships/customXml" Target="../ink/ink905.xml"/><Relationship Id="rId19" Type="http://schemas.openxmlformats.org/officeDocument/2006/relationships/image" Target="../media/image926.png"/><Relationship Id="rId31" Type="http://schemas.openxmlformats.org/officeDocument/2006/relationships/image" Target="../media/image932.png"/><Relationship Id="rId4" Type="http://schemas.openxmlformats.org/officeDocument/2006/relationships/customXml" Target="../ink/ink902.xml"/><Relationship Id="rId9" Type="http://schemas.openxmlformats.org/officeDocument/2006/relationships/image" Target="../media/image921.png"/><Relationship Id="rId14" Type="http://schemas.openxmlformats.org/officeDocument/2006/relationships/customXml" Target="../ink/ink907.xml"/><Relationship Id="rId22" Type="http://schemas.openxmlformats.org/officeDocument/2006/relationships/customXml" Target="../ink/ink911.xml"/><Relationship Id="rId27" Type="http://schemas.openxmlformats.org/officeDocument/2006/relationships/image" Target="../media/image930.png"/><Relationship Id="rId30" Type="http://schemas.openxmlformats.org/officeDocument/2006/relationships/customXml" Target="../ink/ink915.xml"/><Relationship Id="rId35" Type="http://schemas.openxmlformats.org/officeDocument/2006/relationships/image" Target="../media/image934.png"/><Relationship Id="rId8" Type="http://schemas.openxmlformats.org/officeDocument/2006/relationships/customXml" Target="../ink/ink90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emf"/><Relationship Id="rId21" Type="http://schemas.openxmlformats.org/officeDocument/2006/relationships/image" Target="../media/image13.png"/><Relationship Id="rId34" Type="http://schemas.openxmlformats.org/officeDocument/2006/relationships/customXml" Target="../ink/ink16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8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0.png"/><Relationship Id="rId18" Type="http://schemas.openxmlformats.org/officeDocument/2006/relationships/customXml" Target="../ink/ink925.xml"/><Relationship Id="rId26" Type="http://schemas.openxmlformats.org/officeDocument/2006/relationships/customXml" Target="../ink/ink929.xml"/><Relationship Id="rId39" Type="http://schemas.openxmlformats.org/officeDocument/2006/relationships/image" Target="../media/image953.png"/><Relationship Id="rId21" Type="http://schemas.openxmlformats.org/officeDocument/2006/relationships/image" Target="../media/image944.png"/><Relationship Id="rId34" Type="http://schemas.openxmlformats.org/officeDocument/2006/relationships/customXml" Target="../ink/ink933.xml"/><Relationship Id="rId42" Type="http://schemas.openxmlformats.org/officeDocument/2006/relationships/customXml" Target="../ink/ink937.xml"/><Relationship Id="rId47" Type="http://schemas.openxmlformats.org/officeDocument/2006/relationships/image" Target="../media/image957.png"/><Relationship Id="rId50" Type="http://schemas.openxmlformats.org/officeDocument/2006/relationships/customXml" Target="../ink/ink941.xml"/><Relationship Id="rId55" Type="http://schemas.openxmlformats.org/officeDocument/2006/relationships/image" Target="../media/image961.png"/><Relationship Id="rId7" Type="http://schemas.openxmlformats.org/officeDocument/2006/relationships/image" Target="../media/image937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924.xml"/><Relationship Id="rId29" Type="http://schemas.openxmlformats.org/officeDocument/2006/relationships/image" Target="../media/image948.png"/><Relationship Id="rId11" Type="http://schemas.openxmlformats.org/officeDocument/2006/relationships/image" Target="../media/image939.png"/><Relationship Id="rId24" Type="http://schemas.openxmlformats.org/officeDocument/2006/relationships/customXml" Target="../ink/ink928.xml"/><Relationship Id="rId32" Type="http://schemas.openxmlformats.org/officeDocument/2006/relationships/customXml" Target="../ink/ink932.xml"/><Relationship Id="rId37" Type="http://schemas.openxmlformats.org/officeDocument/2006/relationships/image" Target="../media/image952.png"/><Relationship Id="rId40" Type="http://schemas.openxmlformats.org/officeDocument/2006/relationships/customXml" Target="../ink/ink936.xml"/><Relationship Id="rId45" Type="http://schemas.openxmlformats.org/officeDocument/2006/relationships/image" Target="../media/image956.png"/><Relationship Id="rId53" Type="http://schemas.openxmlformats.org/officeDocument/2006/relationships/image" Target="../media/image960.png"/><Relationship Id="rId5" Type="http://schemas.openxmlformats.org/officeDocument/2006/relationships/image" Target="../media/image936.png"/><Relationship Id="rId10" Type="http://schemas.openxmlformats.org/officeDocument/2006/relationships/customXml" Target="../ink/ink921.xml"/><Relationship Id="rId19" Type="http://schemas.openxmlformats.org/officeDocument/2006/relationships/image" Target="../media/image943.png"/><Relationship Id="rId31" Type="http://schemas.openxmlformats.org/officeDocument/2006/relationships/image" Target="../media/image949.png"/><Relationship Id="rId44" Type="http://schemas.openxmlformats.org/officeDocument/2006/relationships/customXml" Target="../ink/ink938.xml"/><Relationship Id="rId52" Type="http://schemas.openxmlformats.org/officeDocument/2006/relationships/customXml" Target="../ink/ink942.xml"/><Relationship Id="rId4" Type="http://schemas.openxmlformats.org/officeDocument/2006/relationships/customXml" Target="../ink/ink918.xml"/><Relationship Id="rId9" Type="http://schemas.openxmlformats.org/officeDocument/2006/relationships/image" Target="../media/image938.png"/><Relationship Id="rId14" Type="http://schemas.openxmlformats.org/officeDocument/2006/relationships/customXml" Target="../ink/ink923.xml"/><Relationship Id="rId22" Type="http://schemas.openxmlformats.org/officeDocument/2006/relationships/customXml" Target="../ink/ink927.xml"/><Relationship Id="rId27" Type="http://schemas.openxmlformats.org/officeDocument/2006/relationships/image" Target="../media/image947.png"/><Relationship Id="rId30" Type="http://schemas.openxmlformats.org/officeDocument/2006/relationships/customXml" Target="../ink/ink931.xml"/><Relationship Id="rId35" Type="http://schemas.openxmlformats.org/officeDocument/2006/relationships/image" Target="../media/image951.png"/><Relationship Id="rId43" Type="http://schemas.openxmlformats.org/officeDocument/2006/relationships/image" Target="../media/image955.png"/><Relationship Id="rId48" Type="http://schemas.openxmlformats.org/officeDocument/2006/relationships/customXml" Target="../ink/ink940.xml"/><Relationship Id="rId8" Type="http://schemas.openxmlformats.org/officeDocument/2006/relationships/customXml" Target="../ink/ink920.xml"/><Relationship Id="rId51" Type="http://schemas.openxmlformats.org/officeDocument/2006/relationships/image" Target="../media/image959.png"/><Relationship Id="rId3" Type="http://schemas.openxmlformats.org/officeDocument/2006/relationships/image" Target="../media/image40.emf"/><Relationship Id="rId12" Type="http://schemas.openxmlformats.org/officeDocument/2006/relationships/customXml" Target="../ink/ink922.xml"/><Relationship Id="rId17" Type="http://schemas.openxmlformats.org/officeDocument/2006/relationships/image" Target="../media/image942.png"/><Relationship Id="rId25" Type="http://schemas.openxmlformats.org/officeDocument/2006/relationships/image" Target="../media/image946.png"/><Relationship Id="rId33" Type="http://schemas.openxmlformats.org/officeDocument/2006/relationships/image" Target="../media/image950.png"/><Relationship Id="rId38" Type="http://schemas.openxmlformats.org/officeDocument/2006/relationships/customXml" Target="../ink/ink935.xml"/><Relationship Id="rId46" Type="http://schemas.openxmlformats.org/officeDocument/2006/relationships/customXml" Target="../ink/ink939.xml"/><Relationship Id="rId20" Type="http://schemas.openxmlformats.org/officeDocument/2006/relationships/customXml" Target="../ink/ink926.xml"/><Relationship Id="rId41" Type="http://schemas.openxmlformats.org/officeDocument/2006/relationships/image" Target="../media/image954.png"/><Relationship Id="rId54" Type="http://schemas.openxmlformats.org/officeDocument/2006/relationships/customXml" Target="../ink/ink94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19.xml"/><Relationship Id="rId15" Type="http://schemas.openxmlformats.org/officeDocument/2006/relationships/image" Target="../media/image941.png"/><Relationship Id="rId23" Type="http://schemas.openxmlformats.org/officeDocument/2006/relationships/image" Target="../media/image945.png"/><Relationship Id="rId28" Type="http://schemas.openxmlformats.org/officeDocument/2006/relationships/customXml" Target="../ink/ink930.xml"/><Relationship Id="rId36" Type="http://schemas.openxmlformats.org/officeDocument/2006/relationships/customXml" Target="../ink/ink934.xml"/><Relationship Id="rId49" Type="http://schemas.openxmlformats.org/officeDocument/2006/relationships/image" Target="../media/image958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3.png"/><Relationship Id="rId21" Type="http://schemas.openxmlformats.org/officeDocument/2006/relationships/customXml" Target="../ink/ink953.xml"/><Relationship Id="rId42" Type="http://schemas.openxmlformats.org/officeDocument/2006/relationships/image" Target="../media/image981.png"/><Relationship Id="rId47" Type="http://schemas.openxmlformats.org/officeDocument/2006/relationships/customXml" Target="../ink/ink966.xml"/><Relationship Id="rId63" Type="http://schemas.openxmlformats.org/officeDocument/2006/relationships/customXml" Target="../ink/ink974.xml"/><Relationship Id="rId68" Type="http://schemas.openxmlformats.org/officeDocument/2006/relationships/image" Target="../media/image994.png"/><Relationship Id="rId84" Type="http://schemas.openxmlformats.org/officeDocument/2006/relationships/image" Target="../media/image1002.png"/><Relationship Id="rId89" Type="http://schemas.openxmlformats.org/officeDocument/2006/relationships/customXml" Target="../ink/ink987.xml"/><Relationship Id="rId16" Type="http://schemas.openxmlformats.org/officeDocument/2006/relationships/image" Target="../media/image968.png"/><Relationship Id="rId11" Type="http://schemas.openxmlformats.org/officeDocument/2006/relationships/customXml" Target="../ink/ink948.xml"/><Relationship Id="rId32" Type="http://schemas.openxmlformats.org/officeDocument/2006/relationships/image" Target="../media/image976.png"/><Relationship Id="rId37" Type="http://schemas.openxmlformats.org/officeDocument/2006/relationships/customXml" Target="../ink/ink961.xml"/><Relationship Id="rId53" Type="http://schemas.openxmlformats.org/officeDocument/2006/relationships/customXml" Target="../ink/ink969.xml"/><Relationship Id="rId58" Type="http://schemas.openxmlformats.org/officeDocument/2006/relationships/image" Target="../media/image989.png"/><Relationship Id="rId74" Type="http://schemas.openxmlformats.org/officeDocument/2006/relationships/image" Target="../media/image997.png"/><Relationship Id="rId79" Type="http://schemas.openxmlformats.org/officeDocument/2006/relationships/customXml" Target="../ink/ink982.xml"/><Relationship Id="rId5" Type="http://schemas.openxmlformats.org/officeDocument/2006/relationships/customXml" Target="../ink/ink945.xml"/><Relationship Id="rId90" Type="http://schemas.openxmlformats.org/officeDocument/2006/relationships/image" Target="../media/image1005.png"/><Relationship Id="rId14" Type="http://schemas.openxmlformats.org/officeDocument/2006/relationships/image" Target="../media/image967.png"/><Relationship Id="rId22" Type="http://schemas.openxmlformats.org/officeDocument/2006/relationships/image" Target="../media/image971.png"/><Relationship Id="rId27" Type="http://schemas.openxmlformats.org/officeDocument/2006/relationships/customXml" Target="../ink/ink956.xml"/><Relationship Id="rId30" Type="http://schemas.openxmlformats.org/officeDocument/2006/relationships/image" Target="../media/image975.png"/><Relationship Id="rId35" Type="http://schemas.openxmlformats.org/officeDocument/2006/relationships/customXml" Target="../ink/ink960.xml"/><Relationship Id="rId43" Type="http://schemas.openxmlformats.org/officeDocument/2006/relationships/customXml" Target="../ink/ink964.xml"/><Relationship Id="rId48" Type="http://schemas.openxmlformats.org/officeDocument/2006/relationships/image" Target="../media/image984.png"/><Relationship Id="rId56" Type="http://schemas.openxmlformats.org/officeDocument/2006/relationships/image" Target="../media/image988.png"/><Relationship Id="rId64" Type="http://schemas.openxmlformats.org/officeDocument/2006/relationships/image" Target="../media/image992.png"/><Relationship Id="rId69" Type="http://schemas.openxmlformats.org/officeDocument/2006/relationships/customXml" Target="../ink/ink977.xml"/><Relationship Id="rId77" Type="http://schemas.openxmlformats.org/officeDocument/2006/relationships/customXml" Target="../ink/ink981.xml"/><Relationship Id="rId8" Type="http://schemas.openxmlformats.org/officeDocument/2006/relationships/image" Target="../media/image964.png"/><Relationship Id="rId51" Type="http://schemas.openxmlformats.org/officeDocument/2006/relationships/customXml" Target="../ink/ink968.xml"/><Relationship Id="rId72" Type="http://schemas.openxmlformats.org/officeDocument/2006/relationships/image" Target="../media/image996.png"/><Relationship Id="rId80" Type="http://schemas.openxmlformats.org/officeDocument/2006/relationships/image" Target="../media/image1000.png"/><Relationship Id="rId85" Type="http://schemas.openxmlformats.org/officeDocument/2006/relationships/customXml" Target="../ink/ink985.xml"/><Relationship Id="rId3" Type="http://schemas.openxmlformats.org/officeDocument/2006/relationships/customXml" Target="../ink/ink944.xml"/><Relationship Id="rId12" Type="http://schemas.openxmlformats.org/officeDocument/2006/relationships/image" Target="../media/image966.png"/><Relationship Id="rId17" Type="http://schemas.openxmlformats.org/officeDocument/2006/relationships/customXml" Target="../ink/ink951.xml"/><Relationship Id="rId25" Type="http://schemas.openxmlformats.org/officeDocument/2006/relationships/customXml" Target="../ink/ink955.xml"/><Relationship Id="rId33" Type="http://schemas.openxmlformats.org/officeDocument/2006/relationships/customXml" Target="../ink/ink959.xml"/><Relationship Id="rId38" Type="http://schemas.openxmlformats.org/officeDocument/2006/relationships/image" Target="../media/image979.png"/><Relationship Id="rId46" Type="http://schemas.openxmlformats.org/officeDocument/2006/relationships/image" Target="../media/image983.png"/><Relationship Id="rId59" Type="http://schemas.openxmlformats.org/officeDocument/2006/relationships/customXml" Target="../ink/ink972.xml"/><Relationship Id="rId67" Type="http://schemas.openxmlformats.org/officeDocument/2006/relationships/customXml" Target="../ink/ink976.xml"/><Relationship Id="rId20" Type="http://schemas.openxmlformats.org/officeDocument/2006/relationships/image" Target="../media/image970.png"/><Relationship Id="rId41" Type="http://schemas.openxmlformats.org/officeDocument/2006/relationships/customXml" Target="../ink/ink963.xml"/><Relationship Id="rId54" Type="http://schemas.openxmlformats.org/officeDocument/2006/relationships/image" Target="../media/image987.png"/><Relationship Id="rId62" Type="http://schemas.openxmlformats.org/officeDocument/2006/relationships/image" Target="../media/image991.png"/><Relationship Id="rId70" Type="http://schemas.openxmlformats.org/officeDocument/2006/relationships/image" Target="../media/image995.png"/><Relationship Id="rId75" Type="http://schemas.openxmlformats.org/officeDocument/2006/relationships/customXml" Target="../ink/ink980.xml"/><Relationship Id="rId83" Type="http://schemas.openxmlformats.org/officeDocument/2006/relationships/customXml" Target="../ink/ink984.xml"/><Relationship Id="rId88" Type="http://schemas.openxmlformats.org/officeDocument/2006/relationships/image" Target="../media/image1004.png"/><Relationship Id="rId91" Type="http://schemas.openxmlformats.org/officeDocument/2006/relationships/customXml" Target="../ink/ink9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15" Type="http://schemas.openxmlformats.org/officeDocument/2006/relationships/customXml" Target="../ink/ink950.xml"/><Relationship Id="rId23" Type="http://schemas.openxmlformats.org/officeDocument/2006/relationships/customXml" Target="../ink/ink954.xml"/><Relationship Id="rId28" Type="http://schemas.openxmlformats.org/officeDocument/2006/relationships/image" Target="../media/image974.png"/><Relationship Id="rId36" Type="http://schemas.openxmlformats.org/officeDocument/2006/relationships/image" Target="../media/image978.png"/><Relationship Id="rId49" Type="http://schemas.openxmlformats.org/officeDocument/2006/relationships/customXml" Target="../ink/ink967.xml"/><Relationship Id="rId57" Type="http://schemas.openxmlformats.org/officeDocument/2006/relationships/customXml" Target="../ink/ink971.xml"/><Relationship Id="rId10" Type="http://schemas.openxmlformats.org/officeDocument/2006/relationships/image" Target="../media/image965.png"/><Relationship Id="rId31" Type="http://schemas.openxmlformats.org/officeDocument/2006/relationships/customXml" Target="../ink/ink958.xml"/><Relationship Id="rId44" Type="http://schemas.openxmlformats.org/officeDocument/2006/relationships/image" Target="../media/image982.png"/><Relationship Id="rId52" Type="http://schemas.openxmlformats.org/officeDocument/2006/relationships/image" Target="../media/image986.png"/><Relationship Id="rId60" Type="http://schemas.openxmlformats.org/officeDocument/2006/relationships/image" Target="../media/image990.png"/><Relationship Id="rId65" Type="http://schemas.openxmlformats.org/officeDocument/2006/relationships/customXml" Target="../ink/ink975.xml"/><Relationship Id="rId73" Type="http://schemas.openxmlformats.org/officeDocument/2006/relationships/customXml" Target="../ink/ink979.xml"/><Relationship Id="rId78" Type="http://schemas.openxmlformats.org/officeDocument/2006/relationships/image" Target="../media/image999.png"/><Relationship Id="rId81" Type="http://schemas.openxmlformats.org/officeDocument/2006/relationships/customXml" Target="../ink/ink983.xml"/><Relationship Id="rId86" Type="http://schemas.openxmlformats.org/officeDocument/2006/relationships/image" Target="../media/image1003.png"/><Relationship Id="rId4" Type="http://schemas.openxmlformats.org/officeDocument/2006/relationships/image" Target="../media/image962.png"/><Relationship Id="rId9" Type="http://schemas.openxmlformats.org/officeDocument/2006/relationships/customXml" Target="../ink/ink947.xml"/><Relationship Id="rId13" Type="http://schemas.openxmlformats.org/officeDocument/2006/relationships/customXml" Target="../ink/ink949.xml"/><Relationship Id="rId18" Type="http://schemas.openxmlformats.org/officeDocument/2006/relationships/image" Target="../media/image969.png"/><Relationship Id="rId39" Type="http://schemas.openxmlformats.org/officeDocument/2006/relationships/customXml" Target="../ink/ink962.xml"/><Relationship Id="rId34" Type="http://schemas.openxmlformats.org/officeDocument/2006/relationships/image" Target="../media/image977.png"/><Relationship Id="rId50" Type="http://schemas.openxmlformats.org/officeDocument/2006/relationships/image" Target="../media/image985.png"/><Relationship Id="rId55" Type="http://schemas.openxmlformats.org/officeDocument/2006/relationships/customXml" Target="../ink/ink970.xml"/><Relationship Id="rId76" Type="http://schemas.openxmlformats.org/officeDocument/2006/relationships/image" Target="../media/image998.png"/><Relationship Id="rId7" Type="http://schemas.openxmlformats.org/officeDocument/2006/relationships/customXml" Target="../ink/ink946.xml"/><Relationship Id="rId71" Type="http://schemas.openxmlformats.org/officeDocument/2006/relationships/customXml" Target="../ink/ink978.xml"/><Relationship Id="rId92" Type="http://schemas.openxmlformats.org/officeDocument/2006/relationships/image" Target="../media/image1006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957.xml"/><Relationship Id="rId24" Type="http://schemas.openxmlformats.org/officeDocument/2006/relationships/image" Target="../media/image972.png"/><Relationship Id="rId40" Type="http://schemas.openxmlformats.org/officeDocument/2006/relationships/image" Target="../media/image980.png"/><Relationship Id="rId45" Type="http://schemas.openxmlformats.org/officeDocument/2006/relationships/customXml" Target="../ink/ink965.xml"/><Relationship Id="rId66" Type="http://schemas.openxmlformats.org/officeDocument/2006/relationships/image" Target="../media/image993.png"/><Relationship Id="rId87" Type="http://schemas.openxmlformats.org/officeDocument/2006/relationships/customXml" Target="../ink/ink986.xml"/><Relationship Id="rId61" Type="http://schemas.openxmlformats.org/officeDocument/2006/relationships/customXml" Target="../ink/ink973.xml"/><Relationship Id="rId82" Type="http://schemas.openxmlformats.org/officeDocument/2006/relationships/image" Target="../media/image1001.png"/><Relationship Id="rId19" Type="http://schemas.openxmlformats.org/officeDocument/2006/relationships/customXml" Target="../ink/ink95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customXml" Target="../ink/ink994.xml"/><Relationship Id="rId26" Type="http://schemas.openxmlformats.org/officeDocument/2006/relationships/customXml" Target="../ink/ink998.xml"/><Relationship Id="rId3" Type="http://schemas.openxmlformats.org/officeDocument/2006/relationships/diagramData" Target="../diagrams/data5.xml"/><Relationship Id="rId21" Type="http://schemas.openxmlformats.org/officeDocument/2006/relationships/image" Target="../media/image346.png"/><Relationship Id="rId7" Type="http://schemas.microsoft.com/office/2007/relationships/diagramDrawing" Target="../diagrams/drawing5.xml"/><Relationship Id="rId12" Type="http://schemas.openxmlformats.org/officeDocument/2006/relationships/customXml" Target="../ink/ink991.xml"/><Relationship Id="rId17" Type="http://schemas.openxmlformats.org/officeDocument/2006/relationships/image" Target="../media/image130.png"/><Relationship Id="rId25" Type="http://schemas.openxmlformats.org/officeDocument/2006/relationships/image" Target="../media/image405.png"/><Relationship Id="rId33" Type="http://schemas.openxmlformats.org/officeDocument/2006/relationships/image" Target="../media/image874.png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993.xml"/><Relationship Id="rId20" Type="http://schemas.openxmlformats.org/officeDocument/2006/relationships/customXml" Target="../ink/ink995.xml"/><Relationship Id="rId29" Type="http://schemas.openxmlformats.org/officeDocument/2006/relationships/image" Target="../media/image435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87.png"/><Relationship Id="rId24" Type="http://schemas.openxmlformats.org/officeDocument/2006/relationships/customXml" Target="../ink/ink997.xml"/><Relationship Id="rId32" Type="http://schemas.openxmlformats.org/officeDocument/2006/relationships/customXml" Target="../ink/ink1001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29.png"/><Relationship Id="rId23" Type="http://schemas.openxmlformats.org/officeDocument/2006/relationships/image" Target="../media/image380.png"/><Relationship Id="rId28" Type="http://schemas.openxmlformats.org/officeDocument/2006/relationships/customXml" Target="../ink/ink999.xml"/><Relationship Id="rId10" Type="http://schemas.openxmlformats.org/officeDocument/2006/relationships/customXml" Target="../ink/ink990.xml"/><Relationship Id="rId19" Type="http://schemas.openxmlformats.org/officeDocument/2006/relationships/image" Target="../media/image212.png"/><Relationship Id="rId31" Type="http://schemas.openxmlformats.org/officeDocument/2006/relationships/image" Target="../media/image82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2.png"/><Relationship Id="rId14" Type="http://schemas.openxmlformats.org/officeDocument/2006/relationships/customXml" Target="../ink/ink992.xml"/><Relationship Id="rId22" Type="http://schemas.openxmlformats.org/officeDocument/2006/relationships/customXml" Target="../ink/ink996.xml"/><Relationship Id="rId27" Type="http://schemas.openxmlformats.org/officeDocument/2006/relationships/image" Target="../media/image406.png"/><Relationship Id="rId30" Type="http://schemas.openxmlformats.org/officeDocument/2006/relationships/customXml" Target="../ink/ink1000.xml"/><Relationship Id="rId8" Type="http://schemas.openxmlformats.org/officeDocument/2006/relationships/customXml" Target="../ink/ink989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6.png"/><Relationship Id="rId21" Type="http://schemas.openxmlformats.org/officeDocument/2006/relationships/image" Target="../media/image1008.png"/><Relationship Id="rId63" Type="http://schemas.openxmlformats.org/officeDocument/2006/relationships/image" Target="../media/image1029.png"/><Relationship Id="rId159" Type="http://schemas.openxmlformats.org/officeDocument/2006/relationships/image" Target="../media/image1077.png"/><Relationship Id="rId170" Type="http://schemas.openxmlformats.org/officeDocument/2006/relationships/customXml" Target="../ink/ink1083.xml"/><Relationship Id="rId226" Type="http://schemas.openxmlformats.org/officeDocument/2006/relationships/customXml" Target="../ink/ink1111.xml"/><Relationship Id="rId107" Type="http://schemas.openxmlformats.org/officeDocument/2006/relationships/image" Target="../media/image1051.png"/><Relationship Id="rId11" Type="http://schemas.openxmlformats.org/officeDocument/2006/relationships/image" Target="../media/image879.png"/><Relationship Id="rId32" Type="http://schemas.openxmlformats.org/officeDocument/2006/relationships/customXml" Target="../ink/ink1014.xml"/><Relationship Id="rId53" Type="http://schemas.openxmlformats.org/officeDocument/2006/relationships/image" Target="../media/image1024.png"/><Relationship Id="rId74" Type="http://schemas.openxmlformats.org/officeDocument/2006/relationships/customXml" Target="../ink/ink1035.xml"/><Relationship Id="rId128" Type="http://schemas.openxmlformats.org/officeDocument/2006/relationships/customXml" Target="../ink/ink1062.xml"/><Relationship Id="rId149" Type="http://schemas.openxmlformats.org/officeDocument/2006/relationships/image" Target="../media/image1072.png"/><Relationship Id="rId5" Type="http://schemas.openxmlformats.org/officeDocument/2006/relationships/diagramQuickStyle" Target="../diagrams/quickStyle6.xml"/><Relationship Id="rId95" Type="http://schemas.openxmlformats.org/officeDocument/2006/relationships/image" Target="../media/image1045.png"/><Relationship Id="rId160" Type="http://schemas.openxmlformats.org/officeDocument/2006/relationships/customXml" Target="../ink/ink1078.xml"/><Relationship Id="rId181" Type="http://schemas.openxmlformats.org/officeDocument/2006/relationships/image" Target="../media/image1088.png"/><Relationship Id="rId216" Type="http://schemas.openxmlformats.org/officeDocument/2006/relationships/customXml" Target="../ink/ink1106.xml"/><Relationship Id="rId237" Type="http://schemas.openxmlformats.org/officeDocument/2006/relationships/image" Target="../media/image1116.png"/><Relationship Id="rId258" Type="http://schemas.openxmlformats.org/officeDocument/2006/relationships/customXml" Target="../ink/ink1127.xml"/><Relationship Id="rId22" Type="http://schemas.openxmlformats.org/officeDocument/2006/relationships/customXml" Target="../ink/ink1009.xml"/><Relationship Id="rId43" Type="http://schemas.openxmlformats.org/officeDocument/2006/relationships/image" Target="../media/image1019.png"/><Relationship Id="rId64" Type="http://schemas.openxmlformats.org/officeDocument/2006/relationships/customXml" Target="../ink/ink1030.xml"/><Relationship Id="rId118" Type="http://schemas.openxmlformats.org/officeDocument/2006/relationships/customXml" Target="../ink/ink1057.xml"/><Relationship Id="rId139" Type="http://schemas.openxmlformats.org/officeDocument/2006/relationships/image" Target="../media/image1067.png"/><Relationship Id="rId85" Type="http://schemas.openxmlformats.org/officeDocument/2006/relationships/image" Target="../media/image1040.png"/><Relationship Id="rId150" Type="http://schemas.openxmlformats.org/officeDocument/2006/relationships/customXml" Target="../ink/ink1073.xml"/><Relationship Id="rId171" Type="http://schemas.openxmlformats.org/officeDocument/2006/relationships/image" Target="../media/image1083.png"/><Relationship Id="rId192" Type="http://schemas.openxmlformats.org/officeDocument/2006/relationships/customXml" Target="../ink/ink1094.xml"/><Relationship Id="rId206" Type="http://schemas.openxmlformats.org/officeDocument/2006/relationships/customXml" Target="../ink/ink1101.xml"/><Relationship Id="rId227" Type="http://schemas.openxmlformats.org/officeDocument/2006/relationships/image" Target="../media/image1111.png"/><Relationship Id="rId248" Type="http://schemas.openxmlformats.org/officeDocument/2006/relationships/customXml" Target="../ink/ink1122.xml"/><Relationship Id="rId12" Type="http://schemas.openxmlformats.org/officeDocument/2006/relationships/customXml" Target="../ink/ink1004.xml"/><Relationship Id="rId33" Type="http://schemas.openxmlformats.org/officeDocument/2006/relationships/image" Target="../media/image1014.png"/><Relationship Id="rId108" Type="http://schemas.openxmlformats.org/officeDocument/2006/relationships/customXml" Target="../ink/ink1052.xml"/><Relationship Id="rId129" Type="http://schemas.openxmlformats.org/officeDocument/2006/relationships/image" Target="../media/image1062.png"/><Relationship Id="rId54" Type="http://schemas.openxmlformats.org/officeDocument/2006/relationships/customXml" Target="../ink/ink1025.xml"/><Relationship Id="rId75" Type="http://schemas.openxmlformats.org/officeDocument/2006/relationships/image" Target="../media/image1035.png"/><Relationship Id="rId96" Type="http://schemas.openxmlformats.org/officeDocument/2006/relationships/customXml" Target="../ink/ink1046.xml"/><Relationship Id="rId140" Type="http://schemas.openxmlformats.org/officeDocument/2006/relationships/customXml" Target="../ink/ink1068.xml"/><Relationship Id="rId161" Type="http://schemas.openxmlformats.org/officeDocument/2006/relationships/image" Target="../media/image1078.png"/><Relationship Id="rId182" Type="http://schemas.openxmlformats.org/officeDocument/2006/relationships/customXml" Target="../ink/ink1089.xml"/><Relationship Id="rId217" Type="http://schemas.openxmlformats.org/officeDocument/2006/relationships/image" Target="../media/image1106.png"/><Relationship Id="rId6" Type="http://schemas.openxmlformats.org/officeDocument/2006/relationships/diagramColors" Target="../diagrams/colors6.xml"/><Relationship Id="rId238" Type="http://schemas.openxmlformats.org/officeDocument/2006/relationships/customXml" Target="../ink/ink1117.xml"/><Relationship Id="rId259" Type="http://schemas.openxmlformats.org/officeDocument/2006/relationships/image" Target="../media/image1127.png"/><Relationship Id="rId23" Type="http://schemas.openxmlformats.org/officeDocument/2006/relationships/image" Target="../media/image1009.png"/><Relationship Id="rId119" Type="http://schemas.openxmlformats.org/officeDocument/2006/relationships/image" Target="../media/image1057.png"/><Relationship Id="rId44" Type="http://schemas.openxmlformats.org/officeDocument/2006/relationships/customXml" Target="../ink/ink1020.xml"/><Relationship Id="rId65" Type="http://schemas.openxmlformats.org/officeDocument/2006/relationships/image" Target="../media/image1030.png"/><Relationship Id="rId86" Type="http://schemas.openxmlformats.org/officeDocument/2006/relationships/customXml" Target="../ink/ink1041.xml"/><Relationship Id="rId130" Type="http://schemas.openxmlformats.org/officeDocument/2006/relationships/customXml" Target="../ink/ink1063.xml"/><Relationship Id="rId151" Type="http://schemas.openxmlformats.org/officeDocument/2006/relationships/image" Target="../media/image1073.png"/><Relationship Id="rId172" Type="http://schemas.openxmlformats.org/officeDocument/2006/relationships/customXml" Target="../ink/ink1084.xml"/><Relationship Id="rId193" Type="http://schemas.openxmlformats.org/officeDocument/2006/relationships/image" Target="../media/image1094.png"/><Relationship Id="rId207" Type="http://schemas.openxmlformats.org/officeDocument/2006/relationships/image" Target="../media/image1101.png"/><Relationship Id="rId228" Type="http://schemas.openxmlformats.org/officeDocument/2006/relationships/customXml" Target="../ink/ink1112.xml"/><Relationship Id="rId249" Type="http://schemas.openxmlformats.org/officeDocument/2006/relationships/image" Target="../media/image1122.png"/><Relationship Id="rId13" Type="http://schemas.openxmlformats.org/officeDocument/2006/relationships/image" Target="../media/image917.png"/><Relationship Id="rId109" Type="http://schemas.openxmlformats.org/officeDocument/2006/relationships/image" Target="../media/image1052.png"/><Relationship Id="rId260" Type="http://schemas.openxmlformats.org/officeDocument/2006/relationships/customXml" Target="../ink/ink1128.xml"/><Relationship Id="rId34" Type="http://schemas.openxmlformats.org/officeDocument/2006/relationships/customXml" Target="../ink/ink1015.xml"/><Relationship Id="rId55" Type="http://schemas.openxmlformats.org/officeDocument/2006/relationships/image" Target="../media/image1025.png"/><Relationship Id="rId76" Type="http://schemas.openxmlformats.org/officeDocument/2006/relationships/customXml" Target="../ink/ink1036.xml"/><Relationship Id="rId97" Type="http://schemas.openxmlformats.org/officeDocument/2006/relationships/image" Target="../media/image1046.png"/><Relationship Id="rId120" Type="http://schemas.openxmlformats.org/officeDocument/2006/relationships/customXml" Target="../ink/ink1058.xml"/><Relationship Id="rId141" Type="http://schemas.openxmlformats.org/officeDocument/2006/relationships/image" Target="../media/image1068.png"/><Relationship Id="rId7" Type="http://schemas.microsoft.com/office/2007/relationships/diagramDrawing" Target="../diagrams/drawing6.xml"/><Relationship Id="rId162" Type="http://schemas.openxmlformats.org/officeDocument/2006/relationships/customXml" Target="../ink/ink1079.xml"/><Relationship Id="rId183" Type="http://schemas.openxmlformats.org/officeDocument/2006/relationships/image" Target="../media/image1089.png"/><Relationship Id="rId218" Type="http://schemas.openxmlformats.org/officeDocument/2006/relationships/customXml" Target="../ink/ink1107.xml"/><Relationship Id="rId239" Type="http://schemas.openxmlformats.org/officeDocument/2006/relationships/image" Target="../media/image1117.png"/><Relationship Id="rId250" Type="http://schemas.openxmlformats.org/officeDocument/2006/relationships/customXml" Target="../ink/ink1123.xml"/><Relationship Id="rId24" Type="http://schemas.openxmlformats.org/officeDocument/2006/relationships/customXml" Target="../ink/ink1010.xml"/><Relationship Id="rId45" Type="http://schemas.openxmlformats.org/officeDocument/2006/relationships/image" Target="../media/image1020.png"/><Relationship Id="rId66" Type="http://schemas.openxmlformats.org/officeDocument/2006/relationships/customXml" Target="../ink/ink1031.xml"/><Relationship Id="rId87" Type="http://schemas.openxmlformats.org/officeDocument/2006/relationships/image" Target="../media/image1041.png"/><Relationship Id="rId110" Type="http://schemas.openxmlformats.org/officeDocument/2006/relationships/customXml" Target="../ink/ink1053.xml"/><Relationship Id="rId131" Type="http://schemas.openxmlformats.org/officeDocument/2006/relationships/image" Target="../media/image1063.png"/><Relationship Id="rId152" Type="http://schemas.openxmlformats.org/officeDocument/2006/relationships/customXml" Target="../ink/ink1074.xml"/><Relationship Id="rId173" Type="http://schemas.openxmlformats.org/officeDocument/2006/relationships/image" Target="../media/image1084.png"/><Relationship Id="rId194" Type="http://schemas.openxmlformats.org/officeDocument/2006/relationships/customXml" Target="../ink/ink1095.xml"/><Relationship Id="rId208" Type="http://schemas.openxmlformats.org/officeDocument/2006/relationships/customXml" Target="../ink/ink1102.xml"/><Relationship Id="rId229" Type="http://schemas.openxmlformats.org/officeDocument/2006/relationships/image" Target="../media/image1112.png"/><Relationship Id="rId240" Type="http://schemas.openxmlformats.org/officeDocument/2006/relationships/customXml" Target="../ink/ink1118.xml"/><Relationship Id="rId261" Type="http://schemas.openxmlformats.org/officeDocument/2006/relationships/image" Target="../media/image1128.png"/><Relationship Id="rId14" Type="http://schemas.openxmlformats.org/officeDocument/2006/relationships/customXml" Target="../ink/ink1005.xml"/><Relationship Id="rId35" Type="http://schemas.openxmlformats.org/officeDocument/2006/relationships/image" Target="../media/image1015.png"/><Relationship Id="rId56" Type="http://schemas.openxmlformats.org/officeDocument/2006/relationships/customXml" Target="../ink/ink1026.xml"/><Relationship Id="rId77" Type="http://schemas.openxmlformats.org/officeDocument/2006/relationships/image" Target="../media/image1036.png"/><Relationship Id="rId100" Type="http://schemas.openxmlformats.org/officeDocument/2006/relationships/customXml" Target="../ink/ink1048.xml"/><Relationship Id="rId8" Type="http://schemas.openxmlformats.org/officeDocument/2006/relationships/customXml" Target="../ink/ink1002.xml"/><Relationship Id="rId98" Type="http://schemas.openxmlformats.org/officeDocument/2006/relationships/customXml" Target="../ink/ink1047.xml"/><Relationship Id="rId121" Type="http://schemas.openxmlformats.org/officeDocument/2006/relationships/image" Target="../media/image1058.png"/><Relationship Id="rId142" Type="http://schemas.openxmlformats.org/officeDocument/2006/relationships/customXml" Target="../ink/ink1069.xml"/><Relationship Id="rId163" Type="http://schemas.openxmlformats.org/officeDocument/2006/relationships/image" Target="../media/image1079.png"/><Relationship Id="rId184" Type="http://schemas.openxmlformats.org/officeDocument/2006/relationships/customXml" Target="../ink/ink1090.xml"/><Relationship Id="rId219" Type="http://schemas.openxmlformats.org/officeDocument/2006/relationships/image" Target="../media/image1107.png"/><Relationship Id="rId230" Type="http://schemas.openxmlformats.org/officeDocument/2006/relationships/customXml" Target="../ink/ink1113.xml"/><Relationship Id="rId251" Type="http://schemas.openxmlformats.org/officeDocument/2006/relationships/image" Target="../media/image1123.png"/><Relationship Id="rId25" Type="http://schemas.openxmlformats.org/officeDocument/2006/relationships/image" Target="../media/image1010.png"/><Relationship Id="rId46" Type="http://schemas.openxmlformats.org/officeDocument/2006/relationships/customXml" Target="../ink/ink1021.xml"/><Relationship Id="rId67" Type="http://schemas.openxmlformats.org/officeDocument/2006/relationships/image" Target="../media/image1031.png"/><Relationship Id="rId88" Type="http://schemas.openxmlformats.org/officeDocument/2006/relationships/customXml" Target="../ink/ink1042.xml"/><Relationship Id="rId111" Type="http://schemas.openxmlformats.org/officeDocument/2006/relationships/image" Target="../media/image1053.png"/><Relationship Id="rId132" Type="http://schemas.openxmlformats.org/officeDocument/2006/relationships/customXml" Target="../ink/ink1064.xml"/><Relationship Id="rId153" Type="http://schemas.openxmlformats.org/officeDocument/2006/relationships/image" Target="../media/image1074.png"/><Relationship Id="rId174" Type="http://schemas.openxmlformats.org/officeDocument/2006/relationships/customXml" Target="../ink/ink1085.xml"/><Relationship Id="rId195" Type="http://schemas.openxmlformats.org/officeDocument/2006/relationships/image" Target="../media/image1095.png"/><Relationship Id="rId209" Type="http://schemas.openxmlformats.org/officeDocument/2006/relationships/image" Target="../media/image1102.png"/><Relationship Id="rId220" Type="http://schemas.openxmlformats.org/officeDocument/2006/relationships/customXml" Target="../ink/ink1108.xml"/><Relationship Id="rId241" Type="http://schemas.openxmlformats.org/officeDocument/2006/relationships/image" Target="../media/image1118.png"/><Relationship Id="rId15" Type="http://schemas.openxmlformats.org/officeDocument/2006/relationships/image" Target="../media/image918.png"/><Relationship Id="rId36" Type="http://schemas.openxmlformats.org/officeDocument/2006/relationships/customXml" Target="../ink/ink1016.xml"/><Relationship Id="rId57" Type="http://schemas.openxmlformats.org/officeDocument/2006/relationships/image" Target="../media/image1026.png"/><Relationship Id="rId262" Type="http://schemas.openxmlformats.org/officeDocument/2006/relationships/customXml" Target="../ink/ink1129.xml"/><Relationship Id="rId78" Type="http://schemas.openxmlformats.org/officeDocument/2006/relationships/customXml" Target="../ink/ink1037.xml"/><Relationship Id="rId99" Type="http://schemas.openxmlformats.org/officeDocument/2006/relationships/image" Target="../media/image1047.png"/><Relationship Id="rId101" Type="http://schemas.openxmlformats.org/officeDocument/2006/relationships/image" Target="../media/image1048.png"/><Relationship Id="rId122" Type="http://schemas.openxmlformats.org/officeDocument/2006/relationships/customXml" Target="../ink/ink1059.xml"/><Relationship Id="rId143" Type="http://schemas.openxmlformats.org/officeDocument/2006/relationships/image" Target="../media/image1069.png"/><Relationship Id="rId164" Type="http://schemas.openxmlformats.org/officeDocument/2006/relationships/customXml" Target="../ink/ink1080.xml"/><Relationship Id="rId185" Type="http://schemas.openxmlformats.org/officeDocument/2006/relationships/image" Target="../media/image1090.png"/><Relationship Id="rId9" Type="http://schemas.openxmlformats.org/officeDocument/2006/relationships/image" Target="../media/image875.png"/><Relationship Id="rId210" Type="http://schemas.openxmlformats.org/officeDocument/2006/relationships/customXml" Target="../ink/ink1103.xml"/><Relationship Id="rId26" Type="http://schemas.openxmlformats.org/officeDocument/2006/relationships/customXml" Target="../ink/ink1011.xml"/><Relationship Id="rId231" Type="http://schemas.openxmlformats.org/officeDocument/2006/relationships/image" Target="../media/image1113.png"/><Relationship Id="rId252" Type="http://schemas.openxmlformats.org/officeDocument/2006/relationships/customXml" Target="../ink/ink1124.xml"/><Relationship Id="rId47" Type="http://schemas.openxmlformats.org/officeDocument/2006/relationships/image" Target="../media/image1021.png"/><Relationship Id="rId68" Type="http://schemas.openxmlformats.org/officeDocument/2006/relationships/customXml" Target="../ink/ink1032.xml"/><Relationship Id="rId89" Type="http://schemas.openxmlformats.org/officeDocument/2006/relationships/image" Target="../media/image1042.png"/><Relationship Id="rId112" Type="http://schemas.openxmlformats.org/officeDocument/2006/relationships/customXml" Target="../ink/ink1054.xml"/><Relationship Id="rId133" Type="http://schemas.openxmlformats.org/officeDocument/2006/relationships/image" Target="../media/image1064.png"/><Relationship Id="rId154" Type="http://schemas.openxmlformats.org/officeDocument/2006/relationships/customXml" Target="../ink/ink1075.xml"/><Relationship Id="rId175" Type="http://schemas.openxmlformats.org/officeDocument/2006/relationships/image" Target="../media/image1085.png"/><Relationship Id="rId196" Type="http://schemas.openxmlformats.org/officeDocument/2006/relationships/customXml" Target="../ink/ink1096.xml"/><Relationship Id="rId200" Type="http://schemas.openxmlformats.org/officeDocument/2006/relationships/customXml" Target="../ink/ink1098.xml"/><Relationship Id="rId16" Type="http://schemas.openxmlformats.org/officeDocument/2006/relationships/customXml" Target="../ink/ink1006.xml"/><Relationship Id="rId221" Type="http://schemas.openxmlformats.org/officeDocument/2006/relationships/image" Target="../media/image1108.png"/><Relationship Id="rId242" Type="http://schemas.openxmlformats.org/officeDocument/2006/relationships/customXml" Target="../ink/ink1119.xml"/><Relationship Id="rId263" Type="http://schemas.openxmlformats.org/officeDocument/2006/relationships/image" Target="../media/image1129.png"/><Relationship Id="rId37" Type="http://schemas.openxmlformats.org/officeDocument/2006/relationships/image" Target="../media/image1016.png"/><Relationship Id="rId58" Type="http://schemas.openxmlformats.org/officeDocument/2006/relationships/customXml" Target="../ink/ink1027.xml"/><Relationship Id="rId79" Type="http://schemas.openxmlformats.org/officeDocument/2006/relationships/image" Target="../media/image1037.png"/><Relationship Id="rId102" Type="http://schemas.openxmlformats.org/officeDocument/2006/relationships/customXml" Target="../ink/ink1049.xml"/><Relationship Id="rId123" Type="http://schemas.openxmlformats.org/officeDocument/2006/relationships/image" Target="../media/image1059.png"/><Relationship Id="rId144" Type="http://schemas.openxmlformats.org/officeDocument/2006/relationships/customXml" Target="../ink/ink1070.xml"/><Relationship Id="rId90" Type="http://schemas.openxmlformats.org/officeDocument/2006/relationships/customXml" Target="../ink/ink1043.xml"/><Relationship Id="rId165" Type="http://schemas.openxmlformats.org/officeDocument/2006/relationships/image" Target="../media/image1080.png"/><Relationship Id="rId186" Type="http://schemas.openxmlformats.org/officeDocument/2006/relationships/customXml" Target="../ink/ink1091.xml"/><Relationship Id="rId211" Type="http://schemas.openxmlformats.org/officeDocument/2006/relationships/image" Target="../media/image1103.png"/><Relationship Id="rId232" Type="http://schemas.openxmlformats.org/officeDocument/2006/relationships/customXml" Target="../ink/ink1114.xml"/><Relationship Id="rId253" Type="http://schemas.openxmlformats.org/officeDocument/2006/relationships/image" Target="../media/image1124.png"/><Relationship Id="rId27" Type="http://schemas.openxmlformats.org/officeDocument/2006/relationships/image" Target="../media/image1011.png"/><Relationship Id="rId48" Type="http://schemas.openxmlformats.org/officeDocument/2006/relationships/customXml" Target="../ink/ink1022.xml"/><Relationship Id="rId69" Type="http://schemas.openxmlformats.org/officeDocument/2006/relationships/image" Target="../media/image1032.png"/><Relationship Id="rId113" Type="http://schemas.openxmlformats.org/officeDocument/2006/relationships/image" Target="../media/image1054.png"/><Relationship Id="rId134" Type="http://schemas.openxmlformats.org/officeDocument/2006/relationships/customXml" Target="../ink/ink1065.xml"/><Relationship Id="rId80" Type="http://schemas.openxmlformats.org/officeDocument/2006/relationships/customXml" Target="../ink/ink1038.xml"/><Relationship Id="rId155" Type="http://schemas.openxmlformats.org/officeDocument/2006/relationships/image" Target="../media/image1075.png"/><Relationship Id="rId176" Type="http://schemas.openxmlformats.org/officeDocument/2006/relationships/customXml" Target="../ink/ink1086.xml"/><Relationship Id="rId197" Type="http://schemas.openxmlformats.org/officeDocument/2006/relationships/image" Target="../media/image1096.png"/><Relationship Id="rId201" Type="http://schemas.openxmlformats.org/officeDocument/2006/relationships/image" Target="../media/image1098.png"/><Relationship Id="rId222" Type="http://schemas.openxmlformats.org/officeDocument/2006/relationships/customXml" Target="../ink/ink1109.xml"/><Relationship Id="rId243" Type="http://schemas.openxmlformats.org/officeDocument/2006/relationships/image" Target="../media/image1119.png"/><Relationship Id="rId264" Type="http://schemas.openxmlformats.org/officeDocument/2006/relationships/customXml" Target="../ink/ink1130.xml"/><Relationship Id="rId17" Type="http://schemas.openxmlformats.org/officeDocument/2006/relationships/image" Target="../media/image935.png"/><Relationship Id="rId38" Type="http://schemas.openxmlformats.org/officeDocument/2006/relationships/customXml" Target="../ink/ink1017.xml"/><Relationship Id="rId59" Type="http://schemas.openxmlformats.org/officeDocument/2006/relationships/image" Target="../media/image1027.png"/><Relationship Id="rId103" Type="http://schemas.openxmlformats.org/officeDocument/2006/relationships/image" Target="../media/image1049.png"/><Relationship Id="rId124" Type="http://schemas.openxmlformats.org/officeDocument/2006/relationships/customXml" Target="../ink/ink1060.xml"/><Relationship Id="rId70" Type="http://schemas.openxmlformats.org/officeDocument/2006/relationships/customXml" Target="../ink/ink1033.xml"/><Relationship Id="rId91" Type="http://schemas.openxmlformats.org/officeDocument/2006/relationships/image" Target="../media/image1043.png"/><Relationship Id="rId145" Type="http://schemas.openxmlformats.org/officeDocument/2006/relationships/image" Target="../media/image1070.png"/><Relationship Id="rId166" Type="http://schemas.openxmlformats.org/officeDocument/2006/relationships/customXml" Target="../ink/ink1081.xml"/><Relationship Id="rId187" Type="http://schemas.openxmlformats.org/officeDocument/2006/relationships/image" Target="../media/image1091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1104.xml"/><Relationship Id="rId233" Type="http://schemas.openxmlformats.org/officeDocument/2006/relationships/image" Target="../media/image1114.png"/><Relationship Id="rId254" Type="http://schemas.openxmlformats.org/officeDocument/2006/relationships/customXml" Target="../ink/ink1125.xml"/><Relationship Id="rId28" Type="http://schemas.openxmlformats.org/officeDocument/2006/relationships/customXml" Target="../ink/ink1012.xml"/><Relationship Id="rId49" Type="http://schemas.openxmlformats.org/officeDocument/2006/relationships/image" Target="../media/image1022.png"/><Relationship Id="rId114" Type="http://schemas.openxmlformats.org/officeDocument/2006/relationships/customXml" Target="../ink/ink1055.xml"/><Relationship Id="rId60" Type="http://schemas.openxmlformats.org/officeDocument/2006/relationships/customXml" Target="../ink/ink1028.xml"/><Relationship Id="rId81" Type="http://schemas.openxmlformats.org/officeDocument/2006/relationships/image" Target="../media/image1038.png"/><Relationship Id="rId135" Type="http://schemas.openxmlformats.org/officeDocument/2006/relationships/image" Target="../media/image1065.png"/><Relationship Id="rId156" Type="http://schemas.openxmlformats.org/officeDocument/2006/relationships/customXml" Target="../ink/ink1076.xml"/><Relationship Id="rId177" Type="http://schemas.openxmlformats.org/officeDocument/2006/relationships/image" Target="../media/image1086.png"/><Relationship Id="rId198" Type="http://schemas.openxmlformats.org/officeDocument/2006/relationships/customXml" Target="../ink/ink1097.xml"/><Relationship Id="rId202" Type="http://schemas.openxmlformats.org/officeDocument/2006/relationships/customXml" Target="../ink/ink1099.xml"/><Relationship Id="rId223" Type="http://schemas.openxmlformats.org/officeDocument/2006/relationships/image" Target="../media/image1109.png"/><Relationship Id="rId244" Type="http://schemas.openxmlformats.org/officeDocument/2006/relationships/customXml" Target="../ink/ink1120.xml"/><Relationship Id="rId18" Type="http://schemas.openxmlformats.org/officeDocument/2006/relationships/customXml" Target="../ink/ink1007.xml"/><Relationship Id="rId39" Type="http://schemas.openxmlformats.org/officeDocument/2006/relationships/image" Target="../media/image1017.png"/><Relationship Id="rId265" Type="http://schemas.openxmlformats.org/officeDocument/2006/relationships/image" Target="../media/image1130.png"/><Relationship Id="rId50" Type="http://schemas.openxmlformats.org/officeDocument/2006/relationships/customXml" Target="../ink/ink1023.xml"/><Relationship Id="rId104" Type="http://schemas.openxmlformats.org/officeDocument/2006/relationships/customXml" Target="../ink/ink1050.xml"/><Relationship Id="rId125" Type="http://schemas.openxmlformats.org/officeDocument/2006/relationships/image" Target="../media/image1060.png"/><Relationship Id="rId146" Type="http://schemas.openxmlformats.org/officeDocument/2006/relationships/customXml" Target="../ink/ink1071.xml"/><Relationship Id="rId167" Type="http://schemas.openxmlformats.org/officeDocument/2006/relationships/image" Target="../media/image1081.png"/><Relationship Id="rId188" Type="http://schemas.openxmlformats.org/officeDocument/2006/relationships/customXml" Target="../ink/ink1092.xml"/><Relationship Id="rId71" Type="http://schemas.openxmlformats.org/officeDocument/2006/relationships/image" Target="../media/image1033.png"/><Relationship Id="rId92" Type="http://schemas.openxmlformats.org/officeDocument/2006/relationships/customXml" Target="../ink/ink1044.xml"/><Relationship Id="rId213" Type="http://schemas.openxmlformats.org/officeDocument/2006/relationships/image" Target="../media/image1104.png"/><Relationship Id="rId234" Type="http://schemas.openxmlformats.org/officeDocument/2006/relationships/customXml" Target="../ink/ink1115.xml"/><Relationship Id="rId2" Type="http://schemas.openxmlformats.org/officeDocument/2006/relationships/notesSlide" Target="../notesSlides/notesSlide33.xml"/><Relationship Id="rId29" Type="http://schemas.openxmlformats.org/officeDocument/2006/relationships/image" Target="../media/image1012.png"/><Relationship Id="rId255" Type="http://schemas.openxmlformats.org/officeDocument/2006/relationships/image" Target="../media/image1125.png"/><Relationship Id="rId40" Type="http://schemas.openxmlformats.org/officeDocument/2006/relationships/customXml" Target="../ink/ink1018.xml"/><Relationship Id="rId115" Type="http://schemas.openxmlformats.org/officeDocument/2006/relationships/image" Target="../media/image1055.png"/><Relationship Id="rId136" Type="http://schemas.openxmlformats.org/officeDocument/2006/relationships/customXml" Target="../ink/ink1066.xml"/><Relationship Id="rId157" Type="http://schemas.openxmlformats.org/officeDocument/2006/relationships/image" Target="../media/image1076.png"/><Relationship Id="rId178" Type="http://schemas.openxmlformats.org/officeDocument/2006/relationships/customXml" Target="../ink/ink1087.xml"/><Relationship Id="rId61" Type="http://schemas.openxmlformats.org/officeDocument/2006/relationships/image" Target="../media/image1028.png"/><Relationship Id="rId82" Type="http://schemas.openxmlformats.org/officeDocument/2006/relationships/customXml" Target="../ink/ink1039.xml"/><Relationship Id="rId199" Type="http://schemas.openxmlformats.org/officeDocument/2006/relationships/image" Target="../media/image1097.png"/><Relationship Id="rId203" Type="http://schemas.openxmlformats.org/officeDocument/2006/relationships/image" Target="../media/image1099.png"/><Relationship Id="rId19" Type="http://schemas.openxmlformats.org/officeDocument/2006/relationships/image" Target="../media/image1007.png"/><Relationship Id="rId224" Type="http://schemas.openxmlformats.org/officeDocument/2006/relationships/customXml" Target="../ink/ink1110.xml"/><Relationship Id="rId245" Type="http://schemas.openxmlformats.org/officeDocument/2006/relationships/image" Target="../media/image1120.png"/><Relationship Id="rId30" Type="http://schemas.openxmlformats.org/officeDocument/2006/relationships/customXml" Target="../ink/ink1013.xml"/><Relationship Id="rId105" Type="http://schemas.openxmlformats.org/officeDocument/2006/relationships/image" Target="../media/image1050.png"/><Relationship Id="rId126" Type="http://schemas.openxmlformats.org/officeDocument/2006/relationships/customXml" Target="../ink/ink1061.xml"/><Relationship Id="rId147" Type="http://schemas.openxmlformats.org/officeDocument/2006/relationships/image" Target="../media/image1071.png"/><Relationship Id="rId168" Type="http://schemas.openxmlformats.org/officeDocument/2006/relationships/customXml" Target="../ink/ink1082.xml"/><Relationship Id="rId51" Type="http://schemas.openxmlformats.org/officeDocument/2006/relationships/image" Target="../media/image1023.png"/><Relationship Id="rId72" Type="http://schemas.openxmlformats.org/officeDocument/2006/relationships/customXml" Target="../ink/ink1034.xml"/><Relationship Id="rId93" Type="http://schemas.openxmlformats.org/officeDocument/2006/relationships/image" Target="../media/image1044.png"/><Relationship Id="rId189" Type="http://schemas.openxmlformats.org/officeDocument/2006/relationships/image" Target="../media/image1092.png"/><Relationship Id="rId3" Type="http://schemas.openxmlformats.org/officeDocument/2006/relationships/diagramData" Target="../diagrams/data6.xml"/><Relationship Id="rId214" Type="http://schemas.openxmlformats.org/officeDocument/2006/relationships/customXml" Target="../ink/ink1105.xml"/><Relationship Id="rId235" Type="http://schemas.openxmlformats.org/officeDocument/2006/relationships/image" Target="../media/image1115.png"/><Relationship Id="rId256" Type="http://schemas.openxmlformats.org/officeDocument/2006/relationships/customXml" Target="../ink/ink1126.xml"/><Relationship Id="rId116" Type="http://schemas.openxmlformats.org/officeDocument/2006/relationships/customXml" Target="../ink/ink1056.xml"/><Relationship Id="rId137" Type="http://schemas.openxmlformats.org/officeDocument/2006/relationships/image" Target="../media/image1066.png"/><Relationship Id="rId158" Type="http://schemas.openxmlformats.org/officeDocument/2006/relationships/customXml" Target="../ink/ink1077.xml"/><Relationship Id="rId20" Type="http://schemas.openxmlformats.org/officeDocument/2006/relationships/customXml" Target="../ink/ink1008.xml"/><Relationship Id="rId41" Type="http://schemas.openxmlformats.org/officeDocument/2006/relationships/image" Target="../media/image1018.png"/><Relationship Id="rId62" Type="http://schemas.openxmlformats.org/officeDocument/2006/relationships/customXml" Target="../ink/ink1029.xml"/><Relationship Id="rId83" Type="http://schemas.openxmlformats.org/officeDocument/2006/relationships/image" Target="../media/image1039.png"/><Relationship Id="rId179" Type="http://schemas.openxmlformats.org/officeDocument/2006/relationships/image" Target="../media/image1087.png"/><Relationship Id="rId190" Type="http://schemas.openxmlformats.org/officeDocument/2006/relationships/customXml" Target="../ink/ink1093.xml"/><Relationship Id="rId204" Type="http://schemas.openxmlformats.org/officeDocument/2006/relationships/customXml" Target="../ink/ink1100.xml"/><Relationship Id="rId225" Type="http://schemas.openxmlformats.org/officeDocument/2006/relationships/image" Target="../media/image1110.png"/><Relationship Id="rId246" Type="http://schemas.openxmlformats.org/officeDocument/2006/relationships/customXml" Target="../ink/ink1121.xml"/><Relationship Id="rId106" Type="http://schemas.openxmlformats.org/officeDocument/2006/relationships/customXml" Target="../ink/ink1051.xml"/><Relationship Id="rId127" Type="http://schemas.openxmlformats.org/officeDocument/2006/relationships/image" Target="../media/image1061.png"/><Relationship Id="rId10" Type="http://schemas.openxmlformats.org/officeDocument/2006/relationships/customXml" Target="../ink/ink1003.xml"/><Relationship Id="rId31" Type="http://schemas.openxmlformats.org/officeDocument/2006/relationships/image" Target="../media/image1013.png"/><Relationship Id="rId52" Type="http://schemas.openxmlformats.org/officeDocument/2006/relationships/customXml" Target="../ink/ink1024.xml"/><Relationship Id="rId73" Type="http://schemas.openxmlformats.org/officeDocument/2006/relationships/image" Target="../media/image1034.png"/><Relationship Id="rId94" Type="http://schemas.openxmlformats.org/officeDocument/2006/relationships/customXml" Target="../ink/ink1045.xml"/><Relationship Id="rId148" Type="http://schemas.openxmlformats.org/officeDocument/2006/relationships/customXml" Target="../ink/ink1072.xml"/><Relationship Id="rId169" Type="http://schemas.openxmlformats.org/officeDocument/2006/relationships/image" Target="../media/image1082.png"/><Relationship Id="rId4" Type="http://schemas.openxmlformats.org/officeDocument/2006/relationships/diagramLayout" Target="../diagrams/layout6.xml"/><Relationship Id="rId180" Type="http://schemas.openxmlformats.org/officeDocument/2006/relationships/customXml" Target="../ink/ink1088.xml"/><Relationship Id="rId215" Type="http://schemas.openxmlformats.org/officeDocument/2006/relationships/image" Target="../media/image1105.png"/><Relationship Id="rId236" Type="http://schemas.openxmlformats.org/officeDocument/2006/relationships/customXml" Target="../ink/ink1116.xml"/><Relationship Id="rId257" Type="http://schemas.openxmlformats.org/officeDocument/2006/relationships/image" Target="../media/image1126.png"/><Relationship Id="rId42" Type="http://schemas.openxmlformats.org/officeDocument/2006/relationships/customXml" Target="../ink/ink1019.xml"/><Relationship Id="rId84" Type="http://schemas.openxmlformats.org/officeDocument/2006/relationships/customXml" Target="../ink/ink1040.xml"/><Relationship Id="rId138" Type="http://schemas.openxmlformats.org/officeDocument/2006/relationships/customXml" Target="../ink/ink1067.xml"/><Relationship Id="rId191" Type="http://schemas.openxmlformats.org/officeDocument/2006/relationships/image" Target="../media/image1093.png"/><Relationship Id="rId205" Type="http://schemas.openxmlformats.org/officeDocument/2006/relationships/image" Target="../media/image1100.png"/><Relationship Id="rId247" Type="http://schemas.openxmlformats.org/officeDocument/2006/relationships/image" Target="../media/image1121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5.xml"/><Relationship Id="rId21" Type="http://schemas.openxmlformats.org/officeDocument/2006/relationships/customXml" Target="../ink/ink1137.xml"/><Relationship Id="rId42" Type="http://schemas.openxmlformats.org/officeDocument/2006/relationships/image" Target="../media/image1153.png"/><Relationship Id="rId63" Type="http://schemas.openxmlformats.org/officeDocument/2006/relationships/customXml" Target="../ink/ink1158.xml"/><Relationship Id="rId84" Type="http://schemas.openxmlformats.org/officeDocument/2006/relationships/image" Target="../media/image1174.png"/><Relationship Id="rId138" Type="http://schemas.openxmlformats.org/officeDocument/2006/relationships/image" Target="../media/image1201.png"/><Relationship Id="rId16" Type="http://schemas.openxmlformats.org/officeDocument/2006/relationships/image" Target="../media/image1140.png"/><Relationship Id="rId107" Type="http://schemas.openxmlformats.org/officeDocument/2006/relationships/customXml" Target="../ink/ink1180.xml"/><Relationship Id="rId11" Type="http://schemas.openxmlformats.org/officeDocument/2006/relationships/customXml" Target="../ink/ink1132.xml"/><Relationship Id="rId32" Type="http://schemas.openxmlformats.org/officeDocument/2006/relationships/image" Target="../media/image1148.png"/><Relationship Id="rId37" Type="http://schemas.openxmlformats.org/officeDocument/2006/relationships/customXml" Target="../ink/ink1145.xml"/><Relationship Id="rId53" Type="http://schemas.openxmlformats.org/officeDocument/2006/relationships/customXml" Target="../ink/ink1153.xml"/><Relationship Id="rId58" Type="http://schemas.openxmlformats.org/officeDocument/2006/relationships/image" Target="../media/image1161.png"/><Relationship Id="rId74" Type="http://schemas.openxmlformats.org/officeDocument/2006/relationships/image" Target="../media/image1169.png"/><Relationship Id="rId79" Type="http://schemas.openxmlformats.org/officeDocument/2006/relationships/customXml" Target="../ink/ink1166.xml"/><Relationship Id="rId102" Type="http://schemas.openxmlformats.org/officeDocument/2006/relationships/image" Target="../media/image1183.png"/><Relationship Id="rId123" Type="http://schemas.openxmlformats.org/officeDocument/2006/relationships/customXml" Target="../ink/ink1188.xml"/><Relationship Id="rId128" Type="http://schemas.openxmlformats.org/officeDocument/2006/relationships/image" Target="../media/image1196.png"/><Relationship Id="rId5" Type="http://schemas.openxmlformats.org/officeDocument/2006/relationships/image" Target="../media/image1133.png"/><Relationship Id="rId90" Type="http://schemas.openxmlformats.org/officeDocument/2006/relationships/image" Target="../media/image1177.png"/><Relationship Id="rId95" Type="http://schemas.openxmlformats.org/officeDocument/2006/relationships/customXml" Target="../ink/ink1174.xml"/><Relationship Id="rId22" Type="http://schemas.openxmlformats.org/officeDocument/2006/relationships/image" Target="../media/image1143.png"/><Relationship Id="rId27" Type="http://schemas.openxmlformats.org/officeDocument/2006/relationships/customXml" Target="../ink/ink1140.xml"/><Relationship Id="rId43" Type="http://schemas.openxmlformats.org/officeDocument/2006/relationships/customXml" Target="../ink/ink1148.xml"/><Relationship Id="rId48" Type="http://schemas.openxmlformats.org/officeDocument/2006/relationships/image" Target="../media/image1156.png"/><Relationship Id="rId64" Type="http://schemas.openxmlformats.org/officeDocument/2006/relationships/image" Target="../media/image1164.png"/><Relationship Id="rId69" Type="http://schemas.openxmlformats.org/officeDocument/2006/relationships/customXml" Target="../ink/ink1161.xml"/><Relationship Id="rId113" Type="http://schemas.openxmlformats.org/officeDocument/2006/relationships/customXml" Target="../ink/ink1183.xml"/><Relationship Id="rId118" Type="http://schemas.openxmlformats.org/officeDocument/2006/relationships/image" Target="../media/image1191.png"/><Relationship Id="rId134" Type="http://schemas.openxmlformats.org/officeDocument/2006/relationships/image" Target="../media/image1199.png"/><Relationship Id="rId139" Type="http://schemas.openxmlformats.org/officeDocument/2006/relationships/customXml" Target="../ink/ink1196.xml"/><Relationship Id="rId80" Type="http://schemas.openxmlformats.org/officeDocument/2006/relationships/image" Target="../media/image1172.png"/><Relationship Id="rId85" Type="http://schemas.openxmlformats.org/officeDocument/2006/relationships/customXml" Target="../ink/ink1169.xml"/><Relationship Id="rId12" Type="http://schemas.openxmlformats.org/officeDocument/2006/relationships/image" Target="../media/image1138.png"/><Relationship Id="rId17" Type="http://schemas.openxmlformats.org/officeDocument/2006/relationships/customXml" Target="../ink/ink1135.xml"/><Relationship Id="rId33" Type="http://schemas.openxmlformats.org/officeDocument/2006/relationships/customXml" Target="../ink/ink1143.xml"/><Relationship Id="rId38" Type="http://schemas.openxmlformats.org/officeDocument/2006/relationships/image" Target="../media/image1151.png"/><Relationship Id="rId59" Type="http://schemas.openxmlformats.org/officeDocument/2006/relationships/customXml" Target="../ink/ink1156.xml"/><Relationship Id="rId103" Type="http://schemas.openxmlformats.org/officeDocument/2006/relationships/customXml" Target="../ink/ink1178.xml"/><Relationship Id="rId108" Type="http://schemas.openxmlformats.org/officeDocument/2006/relationships/image" Target="../media/image1186.png"/><Relationship Id="rId124" Type="http://schemas.openxmlformats.org/officeDocument/2006/relationships/image" Target="../media/image1194.png"/><Relationship Id="rId129" Type="http://schemas.openxmlformats.org/officeDocument/2006/relationships/customXml" Target="../ink/ink1191.xml"/><Relationship Id="rId54" Type="http://schemas.openxmlformats.org/officeDocument/2006/relationships/image" Target="../media/image1159.png"/><Relationship Id="rId70" Type="http://schemas.openxmlformats.org/officeDocument/2006/relationships/image" Target="../media/image1167.png"/><Relationship Id="rId75" Type="http://schemas.openxmlformats.org/officeDocument/2006/relationships/customXml" Target="../ink/ink1164.xml"/><Relationship Id="rId91" Type="http://schemas.openxmlformats.org/officeDocument/2006/relationships/customXml" Target="../ink/ink1172.xml"/><Relationship Id="rId96" Type="http://schemas.openxmlformats.org/officeDocument/2006/relationships/image" Target="../media/image1180.png"/><Relationship Id="rId140" Type="http://schemas.openxmlformats.org/officeDocument/2006/relationships/image" Target="../media/image1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4.png"/><Relationship Id="rId23" Type="http://schemas.openxmlformats.org/officeDocument/2006/relationships/customXml" Target="../ink/ink1138.xml"/><Relationship Id="rId28" Type="http://schemas.openxmlformats.org/officeDocument/2006/relationships/image" Target="../media/image1146.png"/><Relationship Id="rId49" Type="http://schemas.openxmlformats.org/officeDocument/2006/relationships/customXml" Target="../ink/ink1151.xml"/><Relationship Id="rId114" Type="http://schemas.openxmlformats.org/officeDocument/2006/relationships/image" Target="../media/image1189.png"/><Relationship Id="rId119" Type="http://schemas.openxmlformats.org/officeDocument/2006/relationships/customXml" Target="../ink/ink1186.xml"/><Relationship Id="rId44" Type="http://schemas.openxmlformats.org/officeDocument/2006/relationships/image" Target="../media/image1154.png"/><Relationship Id="rId60" Type="http://schemas.openxmlformats.org/officeDocument/2006/relationships/image" Target="../media/image1162.png"/><Relationship Id="rId65" Type="http://schemas.openxmlformats.org/officeDocument/2006/relationships/customXml" Target="../ink/ink1159.xml"/><Relationship Id="rId81" Type="http://schemas.openxmlformats.org/officeDocument/2006/relationships/customXml" Target="../ink/ink1167.xml"/><Relationship Id="rId86" Type="http://schemas.openxmlformats.org/officeDocument/2006/relationships/image" Target="../media/image1175.png"/><Relationship Id="rId130" Type="http://schemas.openxmlformats.org/officeDocument/2006/relationships/image" Target="../media/image1197.png"/><Relationship Id="rId135" Type="http://schemas.openxmlformats.org/officeDocument/2006/relationships/customXml" Target="../ink/ink1194.xml"/><Relationship Id="rId13" Type="http://schemas.openxmlformats.org/officeDocument/2006/relationships/customXml" Target="../ink/ink1133.xml"/><Relationship Id="rId18" Type="http://schemas.openxmlformats.org/officeDocument/2006/relationships/image" Target="../media/image1141.png"/><Relationship Id="rId39" Type="http://schemas.openxmlformats.org/officeDocument/2006/relationships/customXml" Target="../ink/ink1146.xml"/><Relationship Id="rId109" Type="http://schemas.openxmlformats.org/officeDocument/2006/relationships/customXml" Target="../ink/ink1181.xml"/><Relationship Id="rId34" Type="http://schemas.openxmlformats.org/officeDocument/2006/relationships/image" Target="../media/image1149.png"/><Relationship Id="rId50" Type="http://schemas.openxmlformats.org/officeDocument/2006/relationships/image" Target="../media/image1157.png"/><Relationship Id="rId55" Type="http://schemas.openxmlformats.org/officeDocument/2006/relationships/customXml" Target="../ink/ink1154.xml"/><Relationship Id="rId76" Type="http://schemas.openxmlformats.org/officeDocument/2006/relationships/image" Target="../media/image1170.png"/><Relationship Id="rId97" Type="http://schemas.openxmlformats.org/officeDocument/2006/relationships/customXml" Target="../ink/ink1175.xml"/><Relationship Id="rId104" Type="http://schemas.openxmlformats.org/officeDocument/2006/relationships/image" Target="../media/image1184.png"/><Relationship Id="rId120" Type="http://schemas.openxmlformats.org/officeDocument/2006/relationships/image" Target="../media/image1192.png"/><Relationship Id="rId125" Type="http://schemas.openxmlformats.org/officeDocument/2006/relationships/customXml" Target="../ink/ink1189.xml"/><Relationship Id="rId7" Type="http://schemas.openxmlformats.org/officeDocument/2006/relationships/image" Target="../media/image1135.png"/><Relationship Id="rId71" Type="http://schemas.openxmlformats.org/officeDocument/2006/relationships/customXml" Target="../ink/ink1162.xml"/><Relationship Id="rId92" Type="http://schemas.openxmlformats.org/officeDocument/2006/relationships/image" Target="../media/image1178.png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1141.xml"/><Relationship Id="rId24" Type="http://schemas.openxmlformats.org/officeDocument/2006/relationships/image" Target="../media/image1144.png"/><Relationship Id="rId40" Type="http://schemas.openxmlformats.org/officeDocument/2006/relationships/image" Target="../media/image1152.png"/><Relationship Id="rId45" Type="http://schemas.openxmlformats.org/officeDocument/2006/relationships/customXml" Target="../ink/ink1149.xml"/><Relationship Id="rId66" Type="http://schemas.openxmlformats.org/officeDocument/2006/relationships/image" Target="../media/image1165.png"/><Relationship Id="rId87" Type="http://schemas.openxmlformats.org/officeDocument/2006/relationships/customXml" Target="../ink/ink1170.xml"/><Relationship Id="rId110" Type="http://schemas.openxmlformats.org/officeDocument/2006/relationships/image" Target="../media/image1187.png"/><Relationship Id="rId115" Type="http://schemas.openxmlformats.org/officeDocument/2006/relationships/customXml" Target="../ink/ink1184.xml"/><Relationship Id="rId131" Type="http://schemas.openxmlformats.org/officeDocument/2006/relationships/customXml" Target="../ink/ink1192.xml"/><Relationship Id="rId136" Type="http://schemas.openxmlformats.org/officeDocument/2006/relationships/image" Target="../media/image1200.png"/><Relationship Id="rId61" Type="http://schemas.openxmlformats.org/officeDocument/2006/relationships/customXml" Target="../ink/ink1157.xml"/><Relationship Id="rId82" Type="http://schemas.openxmlformats.org/officeDocument/2006/relationships/image" Target="../media/image1173.png"/><Relationship Id="rId19" Type="http://schemas.openxmlformats.org/officeDocument/2006/relationships/customXml" Target="../ink/ink1136.xml"/><Relationship Id="rId14" Type="http://schemas.openxmlformats.org/officeDocument/2006/relationships/image" Target="../media/image1139.png"/><Relationship Id="rId30" Type="http://schemas.openxmlformats.org/officeDocument/2006/relationships/image" Target="../media/image1147.png"/><Relationship Id="rId35" Type="http://schemas.openxmlformats.org/officeDocument/2006/relationships/customXml" Target="../ink/ink1144.xml"/><Relationship Id="rId56" Type="http://schemas.openxmlformats.org/officeDocument/2006/relationships/image" Target="../media/image1160.png"/><Relationship Id="rId77" Type="http://schemas.openxmlformats.org/officeDocument/2006/relationships/customXml" Target="../ink/ink1165.xml"/><Relationship Id="rId100" Type="http://schemas.openxmlformats.org/officeDocument/2006/relationships/image" Target="../media/image1182.png"/><Relationship Id="rId105" Type="http://schemas.openxmlformats.org/officeDocument/2006/relationships/customXml" Target="../ink/ink1179.xml"/><Relationship Id="rId126" Type="http://schemas.openxmlformats.org/officeDocument/2006/relationships/image" Target="../media/image1195.png"/><Relationship Id="rId8" Type="http://schemas.openxmlformats.org/officeDocument/2006/relationships/image" Target="../media/image1136.png"/><Relationship Id="rId51" Type="http://schemas.openxmlformats.org/officeDocument/2006/relationships/customXml" Target="../ink/ink1152.xml"/><Relationship Id="rId72" Type="http://schemas.openxmlformats.org/officeDocument/2006/relationships/image" Target="../media/image1168.png"/><Relationship Id="rId93" Type="http://schemas.openxmlformats.org/officeDocument/2006/relationships/customXml" Target="../ink/ink1173.xml"/><Relationship Id="rId98" Type="http://schemas.openxmlformats.org/officeDocument/2006/relationships/image" Target="../media/image1181.png"/><Relationship Id="rId121" Type="http://schemas.openxmlformats.org/officeDocument/2006/relationships/customXml" Target="../ink/ink1187.xml"/><Relationship Id="rId3" Type="http://schemas.openxmlformats.org/officeDocument/2006/relationships/image" Target="../media/image1131.png"/><Relationship Id="rId25" Type="http://schemas.openxmlformats.org/officeDocument/2006/relationships/customXml" Target="../ink/ink1139.xml"/><Relationship Id="rId46" Type="http://schemas.openxmlformats.org/officeDocument/2006/relationships/image" Target="../media/image1155.png"/><Relationship Id="rId67" Type="http://schemas.openxmlformats.org/officeDocument/2006/relationships/customXml" Target="../ink/ink1160.xml"/><Relationship Id="rId116" Type="http://schemas.openxmlformats.org/officeDocument/2006/relationships/image" Target="../media/image1190.png"/><Relationship Id="rId137" Type="http://schemas.openxmlformats.org/officeDocument/2006/relationships/customXml" Target="../ink/ink1195.xml"/><Relationship Id="rId20" Type="http://schemas.openxmlformats.org/officeDocument/2006/relationships/image" Target="../media/image1142.png"/><Relationship Id="rId41" Type="http://schemas.openxmlformats.org/officeDocument/2006/relationships/customXml" Target="../ink/ink1147.xml"/><Relationship Id="rId62" Type="http://schemas.openxmlformats.org/officeDocument/2006/relationships/image" Target="../media/image1163.png"/><Relationship Id="rId83" Type="http://schemas.openxmlformats.org/officeDocument/2006/relationships/customXml" Target="../ink/ink1168.xml"/><Relationship Id="rId88" Type="http://schemas.openxmlformats.org/officeDocument/2006/relationships/image" Target="../media/image1176.png"/><Relationship Id="rId111" Type="http://schemas.openxmlformats.org/officeDocument/2006/relationships/customXml" Target="../ink/ink1182.xml"/><Relationship Id="rId132" Type="http://schemas.openxmlformats.org/officeDocument/2006/relationships/image" Target="../media/image1198.png"/><Relationship Id="rId15" Type="http://schemas.openxmlformats.org/officeDocument/2006/relationships/customXml" Target="../ink/ink1134.xml"/><Relationship Id="rId36" Type="http://schemas.openxmlformats.org/officeDocument/2006/relationships/image" Target="../media/image1150.png"/><Relationship Id="rId57" Type="http://schemas.openxmlformats.org/officeDocument/2006/relationships/customXml" Target="../ink/ink1155.xml"/><Relationship Id="rId106" Type="http://schemas.openxmlformats.org/officeDocument/2006/relationships/image" Target="../media/image1185.png"/><Relationship Id="rId127" Type="http://schemas.openxmlformats.org/officeDocument/2006/relationships/customXml" Target="../ink/ink1190.xml"/><Relationship Id="rId10" Type="http://schemas.openxmlformats.org/officeDocument/2006/relationships/image" Target="../media/image1137.png"/><Relationship Id="rId31" Type="http://schemas.openxmlformats.org/officeDocument/2006/relationships/customXml" Target="../ink/ink1142.xml"/><Relationship Id="rId52" Type="http://schemas.openxmlformats.org/officeDocument/2006/relationships/image" Target="../media/image1158.png"/><Relationship Id="rId73" Type="http://schemas.openxmlformats.org/officeDocument/2006/relationships/customXml" Target="../ink/ink1163.xml"/><Relationship Id="rId78" Type="http://schemas.openxmlformats.org/officeDocument/2006/relationships/image" Target="../media/image1171.png"/><Relationship Id="rId94" Type="http://schemas.openxmlformats.org/officeDocument/2006/relationships/image" Target="../media/image1179.png"/><Relationship Id="rId99" Type="http://schemas.openxmlformats.org/officeDocument/2006/relationships/customXml" Target="../ink/ink1176.xml"/><Relationship Id="rId101" Type="http://schemas.openxmlformats.org/officeDocument/2006/relationships/customXml" Target="../ink/ink1177.xml"/><Relationship Id="rId122" Type="http://schemas.openxmlformats.org/officeDocument/2006/relationships/image" Target="../media/image1193.png"/><Relationship Id="rId4" Type="http://schemas.openxmlformats.org/officeDocument/2006/relationships/image" Target="../media/image1132.png"/><Relationship Id="rId9" Type="http://schemas.openxmlformats.org/officeDocument/2006/relationships/customXml" Target="../ink/ink1131.xml"/><Relationship Id="rId26" Type="http://schemas.openxmlformats.org/officeDocument/2006/relationships/image" Target="../media/image1145.png"/><Relationship Id="rId47" Type="http://schemas.openxmlformats.org/officeDocument/2006/relationships/customXml" Target="../ink/ink1150.xml"/><Relationship Id="rId68" Type="http://schemas.openxmlformats.org/officeDocument/2006/relationships/image" Target="../media/image1166.png"/><Relationship Id="rId89" Type="http://schemas.openxmlformats.org/officeDocument/2006/relationships/customXml" Target="../ink/ink1171.xml"/><Relationship Id="rId112" Type="http://schemas.openxmlformats.org/officeDocument/2006/relationships/image" Target="../media/image1188.png"/><Relationship Id="rId133" Type="http://schemas.openxmlformats.org/officeDocument/2006/relationships/customXml" Target="../ink/ink119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0.png"/><Relationship Id="rId21" Type="http://schemas.openxmlformats.org/officeDocument/2006/relationships/image" Target="../media/image1212.png"/><Relationship Id="rId42" Type="http://schemas.openxmlformats.org/officeDocument/2006/relationships/customXml" Target="../ink/ink1216.xml"/><Relationship Id="rId63" Type="http://schemas.openxmlformats.org/officeDocument/2006/relationships/image" Target="../media/image1233.png"/><Relationship Id="rId84" Type="http://schemas.openxmlformats.org/officeDocument/2006/relationships/customXml" Target="../ink/ink1237.xml"/><Relationship Id="rId138" Type="http://schemas.openxmlformats.org/officeDocument/2006/relationships/customXml" Target="../ink/ink1264.xml"/><Relationship Id="rId107" Type="http://schemas.openxmlformats.org/officeDocument/2006/relationships/image" Target="../media/image1255.png"/><Relationship Id="rId11" Type="http://schemas.openxmlformats.org/officeDocument/2006/relationships/image" Target="../media/image1207.png"/><Relationship Id="rId32" Type="http://schemas.openxmlformats.org/officeDocument/2006/relationships/customXml" Target="../ink/ink1211.xml"/><Relationship Id="rId53" Type="http://schemas.openxmlformats.org/officeDocument/2006/relationships/image" Target="../media/image1228.png"/><Relationship Id="rId74" Type="http://schemas.openxmlformats.org/officeDocument/2006/relationships/customXml" Target="../ink/ink1232.xml"/><Relationship Id="rId128" Type="http://schemas.openxmlformats.org/officeDocument/2006/relationships/customXml" Target="../ink/ink1259.xml"/><Relationship Id="rId149" Type="http://schemas.openxmlformats.org/officeDocument/2006/relationships/image" Target="../media/image1276.png"/><Relationship Id="rId5" Type="http://schemas.openxmlformats.org/officeDocument/2006/relationships/image" Target="../media/image1204.png"/><Relationship Id="rId95" Type="http://schemas.openxmlformats.org/officeDocument/2006/relationships/image" Target="../media/image1249.png"/><Relationship Id="rId22" Type="http://schemas.openxmlformats.org/officeDocument/2006/relationships/customXml" Target="../ink/ink1206.xml"/><Relationship Id="rId27" Type="http://schemas.openxmlformats.org/officeDocument/2006/relationships/image" Target="../media/image1215.png"/><Relationship Id="rId43" Type="http://schemas.openxmlformats.org/officeDocument/2006/relationships/image" Target="../media/image1223.png"/><Relationship Id="rId48" Type="http://schemas.openxmlformats.org/officeDocument/2006/relationships/customXml" Target="../ink/ink1219.xml"/><Relationship Id="rId64" Type="http://schemas.openxmlformats.org/officeDocument/2006/relationships/customXml" Target="../ink/ink1227.xml"/><Relationship Id="rId69" Type="http://schemas.openxmlformats.org/officeDocument/2006/relationships/image" Target="../media/image1236.png"/><Relationship Id="rId113" Type="http://schemas.openxmlformats.org/officeDocument/2006/relationships/image" Target="../media/image1258.png"/><Relationship Id="rId118" Type="http://schemas.openxmlformats.org/officeDocument/2006/relationships/customXml" Target="../ink/ink1254.xml"/><Relationship Id="rId134" Type="http://schemas.openxmlformats.org/officeDocument/2006/relationships/customXml" Target="../ink/ink1262.xml"/><Relationship Id="rId139" Type="http://schemas.openxmlformats.org/officeDocument/2006/relationships/image" Target="../media/image1271.png"/><Relationship Id="rId80" Type="http://schemas.openxmlformats.org/officeDocument/2006/relationships/customXml" Target="../ink/ink1235.xml"/><Relationship Id="rId85" Type="http://schemas.openxmlformats.org/officeDocument/2006/relationships/image" Target="../media/image1244.png"/><Relationship Id="rId12" Type="http://schemas.openxmlformats.org/officeDocument/2006/relationships/customXml" Target="../ink/ink1201.xml"/><Relationship Id="rId17" Type="http://schemas.openxmlformats.org/officeDocument/2006/relationships/image" Target="../media/image1210.png"/><Relationship Id="rId33" Type="http://schemas.openxmlformats.org/officeDocument/2006/relationships/image" Target="../media/image1218.png"/><Relationship Id="rId38" Type="http://schemas.openxmlformats.org/officeDocument/2006/relationships/customXml" Target="../ink/ink1214.xml"/><Relationship Id="rId59" Type="http://schemas.openxmlformats.org/officeDocument/2006/relationships/image" Target="../media/image1231.png"/><Relationship Id="rId103" Type="http://schemas.openxmlformats.org/officeDocument/2006/relationships/image" Target="../media/image1253.png"/><Relationship Id="rId108" Type="http://schemas.openxmlformats.org/officeDocument/2006/relationships/customXml" Target="../ink/ink1249.xml"/><Relationship Id="rId124" Type="http://schemas.openxmlformats.org/officeDocument/2006/relationships/customXml" Target="../ink/ink1257.xml"/><Relationship Id="rId129" Type="http://schemas.openxmlformats.org/officeDocument/2006/relationships/image" Target="../media/image1266.png"/><Relationship Id="rId54" Type="http://schemas.openxmlformats.org/officeDocument/2006/relationships/customXml" Target="../ink/ink1222.xml"/><Relationship Id="rId70" Type="http://schemas.openxmlformats.org/officeDocument/2006/relationships/customXml" Target="../ink/ink1230.xml"/><Relationship Id="rId75" Type="http://schemas.openxmlformats.org/officeDocument/2006/relationships/image" Target="../media/image1239.png"/><Relationship Id="rId91" Type="http://schemas.openxmlformats.org/officeDocument/2006/relationships/image" Target="../media/image1247.png"/><Relationship Id="rId96" Type="http://schemas.openxmlformats.org/officeDocument/2006/relationships/customXml" Target="../ink/ink1243.xml"/><Relationship Id="rId140" Type="http://schemas.openxmlformats.org/officeDocument/2006/relationships/customXml" Target="../ink/ink1265.xml"/><Relationship Id="rId145" Type="http://schemas.openxmlformats.org/officeDocument/2006/relationships/image" Target="../media/image1274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198.xml"/><Relationship Id="rId23" Type="http://schemas.openxmlformats.org/officeDocument/2006/relationships/image" Target="../media/image1213.png"/><Relationship Id="rId28" Type="http://schemas.openxmlformats.org/officeDocument/2006/relationships/customXml" Target="../ink/ink1209.xml"/><Relationship Id="rId49" Type="http://schemas.openxmlformats.org/officeDocument/2006/relationships/image" Target="../media/image1226.png"/><Relationship Id="rId114" Type="http://schemas.openxmlformats.org/officeDocument/2006/relationships/customXml" Target="../ink/ink1252.xml"/><Relationship Id="rId119" Type="http://schemas.openxmlformats.org/officeDocument/2006/relationships/image" Target="../media/image1261.png"/><Relationship Id="rId44" Type="http://schemas.openxmlformats.org/officeDocument/2006/relationships/customXml" Target="../ink/ink1217.xml"/><Relationship Id="rId60" Type="http://schemas.openxmlformats.org/officeDocument/2006/relationships/customXml" Target="../ink/ink1225.xml"/><Relationship Id="rId65" Type="http://schemas.openxmlformats.org/officeDocument/2006/relationships/image" Target="../media/image1234.png"/><Relationship Id="rId81" Type="http://schemas.openxmlformats.org/officeDocument/2006/relationships/image" Target="../media/image1242.png"/><Relationship Id="rId86" Type="http://schemas.openxmlformats.org/officeDocument/2006/relationships/customXml" Target="../ink/ink1238.xml"/><Relationship Id="rId130" Type="http://schemas.openxmlformats.org/officeDocument/2006/relationships/customXml" Target="../ink/ink1260.xml"/><Relationship Id="rId135" Type="http://schemas.openxmlformats.org/officeDocument/2006/relationships/image" Target="../media/image1269.png"/><Relationship Id="rId13" Type="http://schemas.openxmlformats.org/officeDocument/2006/relationships/image" Target="../media/image1208.png"/><Relationship Id="rId18" Type="http://schemas.openxmlformats.org/officeDocument/2006/relationships/customXml" Target="../ink/ink1204.xml"/><Relationship Id="rId39" Type="http://schemas.openxmlformats.org/officeDocument/2006/relationships/image" Target="../media/image1221.png"/><Relationship Id="rId109" Type="http://schemas.openxmlformats.org/officeDocument/2006/relationships/image" Target="../media/image1256.png"/><Relationship Id="rId34" Type="http://schemas.openxmlformats.org/officeDocument/2006/relationships/customXml" Target="../ink/ink1212.xml"/><Relationship Id="rId50" Type="http://schemas.openxmlformats.org/officeDocument/2006/relationships/customXml" Target="../ink/ink1220.xml"/><Relationship Id="rId55" Type="http://schemas.openxmlformats.org/officeDocument/2006/relationships/image" Target="../media/image1229.png"/><Relationship Id="rId76" Type="http://schemas.openxmlformats.org/officeDocument/2006/relationships/customXml" Target="../ink/ink1233.xml"/><Relationship Id="rId97" Type="http://schemas.openxmlformats.org/officeDocument/2006/relationships/image" Target="../media/image1250.png"/><Relationship Id="rId104" Type="http://schemas.openxmlformats.org/officeDocument/2006/relationships/customXml" Target="../ink/ink1247.xml"/><Relationship Id="rId120" Type="http://schemas.openxmlformats.org/officeDocument/2006/relationships/customXml" Target="../ink/ink1255.xml"/><Relationship Id="rId125" Type="http://schemas.openxmlformats.org/officeDocument/2006/relationships/image" Target="../media/image1264.png"/><Relationship Id="rId141" Type="http://schemas.openxmlformats.org/officeDocument/2006/relationships/image" Target="../media/image1272.png"/><Relationship Id="rId146" Type="http://schemas.openxmlformats.org/officeDocument/2006/relationships/customXml" Target="../ink/ink1268.xml"/><Relationship Id="rId7" Type="http://schemas.openxmlformats.org/officeDocument/2006/relationships/image" Target="../media/image1205.png"/><Relationship Id="rId71" Type="http://schemas.openxmlformats.org/officeDocument/2006/relationships/image" Target="../media/image1237.png"/><Relationship Id="rId92" Type="http://schemas.openxmlformats.org/officeDocument/2006/relationships/customXml" Target="../ink/ink1241.xml"/><Relationship Id="rId2" Type="http://schemas.openxmlformats.org/officeDocument/2006/relationships/notesSlide" Target="../notesSlides/notesSlide35.xml"/><Relationship Id="rId29" Type="http://schemas.openxmlformats.org/officeDocument/2006/relationships/image" Target="../media/image1216.png"/><Relationship Id="rId24" Type="http://schemas.openxmlformats.org/officeDocument/2006/relationships/customXml" Target="../ink/ink1207.xml"/><Relationship Id="rId40" Type="http://schemas.openxmlformats.org/officeDocument/2006/relationships/customXml" Target="../ink/ink1215.xml"/><Relationship Id="rId45" Type="http://schemas.openxmlformats.org/officeDocument/2006/relationships/image" Target="../media/image1224.png"/><Relationship Id="rId66" Type="http://schemas.openxmlformats.org/officeDocument/2006/relationships/customXml" Target="../ink/ink1228.xml"/><Relationship Id="rId87" Type="http://schemas.openxmlformats.org/officeDocument/2006/relationships/image" Target="../media/image1245.png"/><Relationship Id="rId110" Type="http://schemas.openxmlformats.org/officeDocument/2006/relationships/customXml" Target="../ink/ink1250.xml"/><Relationship Id="rId115" Type="http://schemas.openxmlformats.org/officeDocument/2006/relationships/image" Target="../media/image1259.png"/><Relationship Id="rId131" Type="http://schemas.openxmlformats.org/officeDocument/2006/relationships/image" Target="../media/image1267.png"/><Relationship Id="rId136" Type="http://schemas.openxmlformats.org/officeDocument/2006/relationships/customXml" Target="../ink/ink1263.xml"/><Relationship Id="rId61" Type="http://schemas.openxmlformats.org/officeDocument/2006/relationships/image" Target="../media/image1232.png"/><Relationship Id="rId82" Type="http://schemas.openxmlformats.org/officeDocument/2006/relationships/customXml" Target="../ink/ink1236.xml"/><Relationship Id="rId19" Type="http://schemas.openxmlformats.org/officeDocument/2006/relationships/image" Target="../media/image1211.png"/><Relationship Id="rId14" Type="http://schemas.openxmlformats.org/officeDocument/2006/relationships/customXml" Target="../ink/ink1202.xml"/><Relationship Id="rId30" Type="http://schemas.openxmlformats.org/officeDocument/2006/relationships/customXml" Target="../ink/ink1210.xml"/><Relationship Id="rId35" Type="http://schemas.openxmlformats.org/officeDocument/2006/relationships/image" Target="../media/image1219.png"/><Relationship Id="rId56" Type="http://schemas.openxmlformats.org/officeDocument/2006/relationships/customXml" Target="../ink/ink1223.xml"/><Relationship Id="rId77" Type="http://schemas.openxmlformats.org/officeDocument/2006/relationships/image" Target="../media/image1240.png"/><Relationship Id="rId100" Type="http://schemas.openxmlformats.org/officeDocument/2006/relationships/customXml" Target="../ink/ink1245.xml"/><Relationship Id="rId105" Type="http://schemas.openxmlformats.org/officeDocument/2006/relationships/image" Target="../media/image1254.png"/><Relationship Id="rId126" Type="http://schemas.openxmlformats.org/officeDocument/2006/relationships/customXml" Target="../ink/ink1258.xml"/><Relationship Id="rId147" Type="http://schemas.openxmlformats.org/officeDocument/2006/relationships/image" Target="../media/image1275.png"/><Relationship Id="rId8" Type="http://schemas.openxmlformats.org/officeDocument/2006/relationships/customXml" Target="../ink/ink1199.xml"/><Relationship Id="rId51" Type="http://schemas.openxmlformats.org/officeDocument/2006/relationships/image" Target="../media/image1227.png"/><Relationship Id="rId72" Type="http://schemas.openxmlformats.org/officeDocument/2006/relationships/customXml" Target="../ink/ink1231.xml"/><Relationship Id="rId93" Type="http://schemas.openxmlformats.org/officeDocument/2006/relationships/image" Target="../media/image1248.png"/><Relationship Id="rId98" Type="http://schemas.openxmlformats.org/officeDocument/2006/relationships/customXml" Target="../ink/ink1244.xml"/><Relationship Id="rId121" Type="http://schemas.openxmlformats.org/officeDocument/2006/relationships/image" Target="../media/image1262.png"/><Relationship Id="rId142" Type="http://schemas.openxmlformats.org/officeDocument/2006/relationships/customXml" Target="../ink/ink1266.xml"/><Relationship Id="rId3" Type="http://schemas.openxmlformats.org/officeDocument/2006/relationships/image" Target="../media/image1137.emf"/><Relationship Id="rId25" Type="http://schemas.openxmlformats.org/officeDocument/2006/relationships/image" Target="../media/image1214.png"/><Relationship Id="rId46" Type="http://schemas.openxmlformats.org/officeDocument/2006/relationships/customXml" Target="../ink/ink1218.xml"/><Relationship Id="rId67" Type="http://schemas.openxmlformats.org/officeDocument/2006/relationships/image" Target="../media/image1235.png"/><Relationship Id="rId116" Type="http://schemas.openxmlformats.org/officeDocument/2006/relationships/customXml" Target="../ink/ink1253.xml"/><Relationship Id="rId137" Type="http://schemas.openxmlformats.org/officeDocument/2006/relationships/image" Target="../media/image1270.png"/><Relationship Id="rId20" Type="http://schemas.openxmlformats.org/officeDocument/2006/relationships/customXml" Target="../ink/ink1205.xml"/><Relationship Id="rId41" Type="http://schemas.openxmlformats.org/officeDocument/2006/relationships/image" Target="../media/image1222.png"/><Relationship Id="rId62" Type="http://schemas.openxmlformats.org/officeDocument/2006/relationships/customXml" Target="../ink/ink1226.xml"/><Relationship Id="rId83" Type="http://schemas.openxmlformats.org/officeDocument/2006/relationships/image" Target="../media/image1243.png"/><Relationship Id="rId88" Type="http://schemas.openxmlformats.org/officeDocument/2006/relationships/customXml" Target="../ink/ink1239.xml"/><Relationship Id="rId111" Type="http://schemas.openxmlformats.org/officeDocument/2006/relationships/image" Target="../media/image1257.png"/><Relationship Id="rId132" Type="http://schemas.openxmlformats.org/officeDocument/2006/relationships/customXml" Target="../ink/ink1261.xml"/><Relationship Id="rId15" Type="http://schemas.openxmlformats.org/officeDocument/2006/relationships/image" Target="../media/image1209.png"/><Relationship Id="rId36" Type="http://schemas.openxmlformats.org/officeDocument/2006/relationships/customXml" Target="../ink/ink1213.xml"/><Relationship Id="rId57" Type="http://schemas.openxmlformats.org/officeDocument/2006/relationships/image" Target="../media/image1230.png"/><Relationship Id="rId106" Type="http://schemas.openxmlformats.org/officeDocument/2006/relationships/customXml" Target="../ink/ink1248.xml"/><Relationship Id="rId127" Type="http://schemas.openxmlformats.org/officeDocument/2006/relationships/image" Target="../media/image1265.png"/><Relationship Id="rId10" Type="http://schemas.openxmlformats.org/officeDocument/2006/relationships/customXml" Target="../ink/ink1200.xml"/><Relationship Id="rId31" Type="http://schemas.openxmlformats.org/officeDocument/2006/relationships/image" Target="../media/image1217.png"/><Relationship Id="rId52" Type="http://schemas.openxmlformats.org/officeDocument/2006/relationships/customXml" Target="../ink/ink1221.xml"/><Relationship Id="rId73" Type="http://schemas.openxmlformats.org/officeDocument/2006/relationships/image" Target="../media/image1238.png"/><Relationship Id="rId78" Type="http://schemas.openxmlformats.org/officeDocument/2006/relationships/customXml" Target="../ink/ink1234.xml"/><Relationship Id="rId94" Type="http://schemas.openxmlformats.org/officeDocument/2006/relationships/customXml" Target="../ink/ink1242.xml"/><Relationship Id="rId99" Type="http://schemas.openxmlformats.org/officeDocument/2006/relationships/image" Target="../media/image1251.png"/><Relationship Id="rId101" Type="http://schemas.openxmlformats.org/officeDocument/2006/relationships/image" Target="../media/image1252.png"/><Relationship Id="rId122" Type="http://schemas.openxmlformats.org/officeDocument/2006/relationships/customXml" Target="../ink/ink1256.xml"/><Relationship Id="rId143" Type="http://schemas.openxmlformats.org/officeDocument/2006/relationships/image" Target="../media/image1273.png"/><Relationship Id="rId148" Type="http://schemas.openxmlformats.org/officeDocument/2006/relationships/customXml" Target="../ink/ink1269.xml"/><Relationship Id="rId4" Type="http://schemas.openxmlformats.org/officeDocument/2006/relationships/customXml" Target="../ink/ink1197.xml"/><Relationship Id="rId9" Type="http://schemas.openxmlformats.org/officeDocument/2006/relationships/image" Target="../media/image1206.png"/><Relationship Id="rId26" Type="http://schemas.openxmlformats.org/officeDocument/2006/relationships/customXml" Target="../ink/ink1208.xml"/><Relationship Id="rId47" Type="http://schemas.openxmlformats.org/officeDocument/2006/relationships/image" Target="../media/image1225.png"/><Relationship Id="rId68" Type="http://schemas.openxmlformats.org/officeDocument/2006/relationships/customXml" Target="../ink/ink1229.xml"/><Relationship Id="rId89" Type="http://schemas.openxmlformats.org/officeDocument/2006/relationships/image" Target="../media/image1246.png"/><Relationship Id="rId112" Type="http://schemas.openxmlformats.org/officeDocument/2006/relationships/customXml" Target="../ink/ink1251.xml"/><Relationship Id="rId133" Type="http://schemas.openxmlformats.org/officeDocument/2006/relationships/image" Target="../media/image1268.png"/><Relationship Id="rId16" Type="http://schemas.openxmlformats.org/officeDocument/2006/relationships/customXml" Target="../ink/ink1203.xml"/><Relationship Id="rId37" Type="http://schemas.openxmlformats.org/officeDocument/2006/relationships/image" Target="../media/image1220.png"/><Relationship Id="rId58" Type="http://schemas.openxmlformats.org/officeDocument/2006/relationships/customXml" Target="../ink/ink1224.xml"/><Relationship Id="rId79" Type="http://schemas.openxmlformats.org/officeDocument/2006/relationships/image" Target="../media/image1241.png"/><Relationship Id="rId102" Type="http://schemas.openxmlformats.org/officeDocument/2006/relationships/customXml" Target="../ink/ink1246.xml"/><Relationship Id="rId123" Type="http://schemas.openxmlformats.org/officeDocument/2006/relationships/image" Target="../media/image1263.png"/><Relationship Id="rId144" Type="http://schemas.openxmlformats.org/officeDocument/2006/relationships/customXml" Target="../ink/ink1267.xml"/><Relationship Id="rId90" Type="http://schemas.openxmlformats.org/officeDocument/2006/relationships/customXml" Target="../ink/ink1240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8.png"/><Relationship Id="rId21" Type="http://schemas.openxmlformats.org/officeDocument/2006/relationships/customXml" Target="../ink/ink1279.xml"/><Relationship Id="rId34" Type="http://schemas.openxmlformats.org/officeDocument/2006/relationships/image" Target="../media/image1292.png"/><Relationship Id="rId42" Type="http://schemas.openxmlformats.org/officeDocument/2006/relationships/image" Target="../media/image1296.png"/><Relationship Id="rId47" Type="http://schemas.openxmlformats.org/officeDocument/2006/relationships/customXml" Target="../ink/ink1292.xml"/><Relationship Id="rId50" Type="http://schemas.openxmlformats.org/officeDocument/2006/relationships/image" Target="../media/image1300.png"/><Relationship Id="rId55" Type="http://schemas.openxmlformats.org/officeDocument/2006/relationships/customXml" Target="../ink/ink1296.xml"/><Relationship Id="rId63" Type="http://schemas.openxmlformats.org/officeDocument/2006/relationships/customXml" Target="../ink/ink1300.xml"/><Relationship Id="rId7" Type="http://schemas.openxmlformats.org/officeDocument/2006/relationships/customXml" Target="../ink/ink1272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83.png"/><Relationship Id="rId29" Type="http://schemas.openxmlformats.org/officeDocument/2006/relationships/customXml" Target="../ink/ink1283.xml"/><Relationship Id="rId11" Type="http://schemas.openxmlformats.org/officeDocument/2006/relationships/customXml" Target="../ink/ink1274.xml"/><Relationship Id="rId24" Type="http://schemas.openxmlformats.org/officeDocument/2006/relationships/image" Target="../media/image1287.png"/><Relationship Id="rId32" Type="http://schemas.openxmlformats.org/officeDocument/2006/relationships/image" Target="../media/image1291.png"/><Relationship Id="rId37" Type="http://schemas.openxmlformats.org/officeDocument/2006/relationships/customXml" Target="../ink/ink1287.xml"/><Relationship Id="rId40" Type="http://schemas.openxmlformats.org/officeDocument/2006/relationships/image" Target="../media/image1295.png"/><Relationship Id="rId45" Type="http://schemas.openxmlformats.org/officeDocument/2006/relationships/customXml" Target="../ink/ink1291.xml"/><Relationship Id="rId53" Type="http://schemas.openxmlformats.org/officeDocument/2006/relationships/customXml" Target="../ink/ink1295.xml"/><Relationship Id="rId58" Type="http://schemas.openxmlformats.org/officeDocument/2006/relationships/image" Target="../media/image1304.png"/><Relationship Id="rId66" Type="http://schemas.openxmlformats.org/officeDocument/2006/relationships/image" Target="../media/image1308.png"/><Relationship Id="rId5" Type="http://schemas.openxmlformats.org/officeDocument/2006/relationships/customXml" Target="../ink/ink1271.xml"/><Relationship Id="rId61" Type="http://schemas.openxmlformats.org/officeDocument/2006/relationships/customXml" Target="../ink/ink1299.xml"/><Relationship Id="rId19" Type="http://schemas.openxmlformats.org/officeDocument/2006/relationships/customXml" Target="../ink/ink1278.xml"/><Relationship Id="rId14" Type="http://schemas.openxmlformats.org/officeDocument/2006/relationships/image" Target="../media/image1282.png"/><Relationship Id="rId22" Type="http://schemas.openxmlformats.org/officeDocument/2006/relationships/image" Target="../media/image1286.png"/><Relationship Id="rId27" Type="http://schemas.openxmlformats.org/officeDocument/2006/relationships/customXml" Target="../ink/ink1282.xml"/><Relationship Id="rId30" Type="http://schemas.openxmlformats.org/officeDocument/2006/relationships/image" Target="../media/image1290.png"/><Relationship Id="rId35" Type="http://schemas.openxmlformats.org/officeDocument/2006/relationships/customXml" Target="../ink/ink1286.xml"/><Relationship Id="rId43" Type="http://schemas.openxmlformats.org/officeDocument/2006/relationships/customXml" Target="../ink/ink1290.xml"/><Relationship Id="rId48" Type="http://schemas.openxmlformats.org/officeDocument/2006/relationships/image" Target="../media/image1299.png"/><Relationship Id="rId56" Type="http://schemas.openxmlformats.org/officeDocument/2006/relationships/image" Target="../media/image1303.png"/><Relationship Id="rId64" Type="http://schemas.openxmlformats.org/officeDocument/2006/relationships/image" Target="../media/image1307.png"/><Relationship Id="rId8" Type="http://schemas.openxmlformats.org/officeDocument/2006/relationships/image" Target="../media/image1279.png"/><Relationship Id="rId51" Type="http://schemas.openxmlformats.org/officeDocument/2006/relationships/customXml" Target="../ink/ink1294.xml"/><Relationship Id="rId3" Type="http://schemas.openxmlformats.org/officeDocument/2006/relationships/customXml" Target="../ink/ink1270.xml"/><Relationship Id="rId12" Type="http://schemas.openxmlformats.org/officeDocument/2006/relationships/image" Target="../media/image1281.png"/><Relationship Id="rId17" Type="http://schemas.openxmlformats.org/officeDocument/2006/relationships/customXml" Target="../ink/ink1277.xml"/><Relationship Id="rId25" Type="http://schemas.openxmlformats.org/officeDocument/2006/relationships/customXml" Target="../ink/ink1281.xml"/><Relationship Id="rId33" Type="http://schemas.openxmlformats.org/officeDocument/2006/relationships/customXml" Target="../ink/ink1285.xml"/><Relationship Id="rId38" Type="http://schemas.openxmlformats.org/officeDocument/2006/relationships/image" Target="../media/image1294.png"/><Relationship Id="rId46" Type="http://schemas.openxmlformats.org/officeDocument/2006/relationships/image" Target="../media/image1298.png"/><Relationship Id="rId59" Type="http://schemas.openxmlformats.org/officeDocument/2006/relationships/customXml" Target="../ink/ink1298.xml"/><Relationship Id="rId20" Type="http://schemas.openxmlformats.org/officeDocument/2006/relationships/image" Target="../media/image1285.png"/><Relationship Id="rId41" Type="http://schemas.openxmlformats.org/officeDocument/2006/relationships/customXml" Target="../ink/ink1289.xml"/><Relationship Id="rId54" Type="http://schemas.openxmlformats.org/officeDocument/2006/relationships/image" Target="../media/image1302.png"/><Relationship Id="rId62" Type="http://schemas.openxmlformats.org/officeDocument/2006/relationships/image" Target="../media/image1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8.png"/><Relationship Id="rId15" Type="http://schemas.openxmlformats.org/officeDocument/2006/relationships/customXml" Target="../ink/ink1276.xml"/><Relationship Id="rId23" Type="http://schemas.openxmlformats.org/officeDocument/2006/relationships/customXml" Target="../ink/ink1280.xml"/><Relationship Id="rId28" Type="http://schemas.openxmlformats.org/officeDocument/2006/relationships/image" Target="../media/image1289.png"/><Relationship Id="rId36" Type="http://schemas.openxmlformats.org/officeDocument/2006/relationships/image" Target="../media/image1293.png"/><Relationship Id="rId49" Type="http://schemas.openxmlformats.org/officeDocument/2006/relationships/customXml" Target="../ink/ink1293.xml"/><Relationship Id="rId57" Type="http://schemas.openxmlformats.org/officeDocument/2006/relationships/customXml" Target="../ink/ink1297.xml"/><Relationship Id="rId10" Type="http://schemas.openxmlformats.org/officeDocument/2006/relationships/image" Target="../media/image1280.png"/><Relationship Id="rId31" Type="http://schemas.openxmlformats.org/officeDocument/2006/relationships/customXml" Target="../ink/ink1284.xml"/><Relationship Id="rId44" Type="http://schemas.openxmlformats.org/officeDocument/2006/relationships/image" Target="../media/image1297.png"/><Relationship Id="rId52" Type="http://schemas.openxmlformats.org/officeDocument/2006/relationships/image" Target="../media/image1301.png"/><Relationship Id="rId60" Type="http://schemas.openxmlformats.org/officeDocument/2006/relationships/image" Target="../media/image1305.png"/><Relationship Id="rId65" Type="http://schemas.openxmlformats.org/officeDocument/2006/relationships/customXml" Target="../ink/ink1301.xml"/><Relationship Id="rId4" Type="http://schemas.openxmlformats.org/officeDocument/2006/relationships/image" Target="../media/image1277.png"/><Relationship Id="rId9" Type="http://schemas.openxmlformats.org/officeDocument/2006/relationships/customXml" Target="../ink/ink1273.xml"/><Relationship Id="rId13" Type="http://schemas.openxmlformats.org/officeDocument/2006/relationships/customXml" Target="../ink/ink1275.xml"/><Relationship Id="rId18" Type="http://schemas.openxmlformats.org/officeDocument/2006/relationships/image" Target="../media/image1284.png"/><Relationship Id="rId39" Type="http://schemas.openxmlformats.org/officeDocument/2006/relationships/customXml" Target="../ink/ink1288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0.png"/><Relationship Id="rId21" Type="http://schemas.openxmlformats.org/officeDocument/2006/relationships/customXml" Target="../ink/ink1311.xml"/><Relationship Id="rId42" Type="http://schemas.openxmlformats.org/officeDocument/2006/relationships/image" Target="../media/image1328.png"/><Relationship Id="rId47" Type="http://schemas.openxmlformats.org/officeDocument/2006/relationships/customXml" Target="../ink/ink1324.xml"/><Relationship Id="rId63" Type="http://schemas.openxmlformats.org/officeDocument/2006/relationships/customXml" Target="../ink/ink1332.xml"/><Relationship Id="rId68" Type="http://schemas.openxmlformats.org/officeDocument/2006/relationships/image" Target="../media/image1341.png"/><Relationship Id="rId84" Type="http://schemas.openxmlformats.org/officeDocument/2006/relationships/image" Target="../media/image1349.png"/><Relationship Id="rId89" Type="http://schemas.openxmlformats.org/officeDocument/2006/relationships/customXml" Target="../ink/ink1345.xml"/><Relationship Id="rId16" Type="http://schemas.openxmlformats.org/officeDocument/2006/relationships/image" Target="../media/image1315.png"/><Relationship Id="rId11" Type="http://schemas.openxmlformats.org/officeDocument/2006/relationships/customXml" Target="../ink/ink1306.xml"/><Relationship Id="rId32" Type="http://schemas.openxmlformats.org/officeDocument/2006/relationships/image" Target="../media/image1323.png"/><Relationship Id="rId37" Type="http://schemas.openxmlformats.org/officeDocument/2006/relationships/customXml" Target="../ink/ink1319.xml"/><Relationship Id="rId53" Type="http://schemas.openxmlformats.org/officeDocument/2006/relationships/customXml" Target="../ink/ink1327.xml"/><Relationship Id="rId58" Type="http://schemas.openxmlformats.org/officeDocument/2006/relationships/image" Target="../media/image1336.png"/><Relationship Id="rId74" Type="http://schemas.openxmlformats.org/officeDocument/2006/relationships/image" Target="../media/image1344.png"/><Relationship Id="rId79" Type="http://schemas.openxmlformats.org/officeDocument/2006/relationships/customXml" Target="../ink/ink1340.xml"/><Relationship Id="rId5" Type="http://schemas.openxmlformats.org/officeDocument/2006/relationships/customXml" Target="../ink/ink1303.xml"/><Relationship Id="rId90" Type="http://schemas.openxmlformats.org/officeDocument/2006/relationships/image" Target="../media/image1352.png"/><Relationship Id="rId14" Type="http://schemas.openxmlformats.org/officeDocument/2006/relationships/image" Target="../media/image1314.png"/><Relationship Id="rId22" Type="http://schemas.openxmlformats.org/officeDocument/2006/relationships/image" Target="../media/image1318.png"/><Relationship Id="rId27" Type="http://schemas.openxmlformats.org/officeDocument/2006/relationships/customXml" Target="../ink/ink1314.xml"/><Relationship Id="rId30" Type="http://schemas.openxmlformats.org/officeDocument/2006/relationships/image" Target="../media/image1322.png"/><Relationship Id="rId35" Type="http://schemas.openxmlformats.org/officeDocument/2006/relationships/customXml" Target="../ink/ink1318.xml"/><Relationship Id="rId43" Type="http://schemas.openxmlformats.org/officeDocument/2006/relationships/customXml" Target="../ink/ink1322.xml"/><Relationship Id="rId48" Type="http://schemas.openxmlformats.org/officeDocument/2006/relationships/image" Target="../media/image1331.png"/><Relationship Id="rId56" Type="http://schemas.openxmlformats.org/officeDocument/2006/relationships/image" Target="../media/image1335.png"/><Relationship Id="rId64" Type="http://schemas.openxmlformats.org/officeDocument/2006/relationships/image" Target="../media/image1339.png"/><Relationship Id="rId69" Type="http://schemas.openxmlformats.org/officeDocument/2006/relationships/customXml" Target="../ink/ink1335.xml"/><Relationship Id="rId77" Type="http://schemas.openxmlformats.org/officeDocument/2006/relationships/customXml" Target="../ink/ink1339.xml"/><Relationship Id="rId8" Type="http://schemas.openxmlformats.org/officeDocument/2006/relationships/image" Target="../media/image1311.png"/><Relationship Id="rId51" Type="http://schemas.openxmlformats.org/officeDocument/2006/relationships/customXml" Target="../ink/ink1326.xml"/><Relationship Id="rId72" Type="http://schemas.openxmlformats.org/officeDocument/2006/relationships/image" Target="../media/image1343.png"/><Relationship Id="rId80" Type="http://schemas.openxmlformats.org/officeDocument/2006/relationships/image" Target="../media/image1347.png"/><Relationship Id="rId85" Type="http://schemas.openxmlformats.org/officeDocument/2006/relationships/customXml" Target="../ink/ink1343.xml"/><Relationship Id="rId3" Type="http://schemas.openxmlformats.org/officeDocument/2006/relationships/customXml" Target="../ink/ink1302.xml"/><Relationship Id="rId12" Type="http://schemas.openxmlformats.org/officeDocument/2006/relationships/image" Target="../media/image1313.png"/><Relationship Id="rId17" Type="http://schemas.openxmlformats.org/officeDocument/2006/relationships/customXml" Target="../ink/ink1309.xml"/><Relationship Id="rId25" Type="http://schemas.openxmlformats.org/officeDocument/2006/relationships/customXml" Target="../ink/ink1313.xml"/><Relationship Id="rId33" Type="http://schemas.openxmlformats.org/officeDocument/2006/relationships/customXml" Target="../ink/ink1317.xml"/><Relationship Id="rId38" Type="http://schemas.openxmlformats.org/officeDocument/2006/relationships/image" Target="../media/image1326.png"/><Relationship Id="rId46" Type="http://schemas.openxmlformats.org/officeDocument/2006/relationships/image" Target="../media/image1330.png"/><Relationship Id="rId59" Type="http://schemas.openxmlformats.org/officeDocument/2006/relationships/customXml" Target="../ink/ink1330.xml"/><Relationship Id="rId67" Type="http://schemas.openxmlformats.org/officeDocument/2006/relationships/customXml" Target="../ink/ink1334.xml"/><Relationship Id="rId20" Type="http://schemas.openxmlformats.org/officeDocument/2006/relationships/image" Target="../media/image1317.png"/><Relationship Id="rId41" Type="http://schemas.openxmlformats.org/officeDocument/2006/relationships/customXml" Target="../ink/ink1321.xml"/><Relationship Id="rId54" Type="http://schemas.openxmlformats.org/officeDocument/2006/relationships/image" Target="../media/image1334.png"/><Relationship Id="rId62" Type="http://schemas.openxmlformats.org/officeDocument/2006/relationships/image" Target="../media/image1338.png"/><Relationship Id="rId70" Type="http://schemas.openxmlformats.org/officeDocument/2006/relationships/image" Target="../media/image1342.png"/><Relationship Id="rId75" Type="http://schemas.openxmlformats.org/officeDocument/2006/relationships/customXml" Target="../ink/ink1338.xml"/><Relationship Id="rId83" Type="http://schemas.openxmlformats.org/officeDocument/2006/relationships/customXml" Target="../ink/ink1342.xml"/><Relationship Id="rId88" Type="http://schemas.openxmlformats.org/officeDocument/2006/relationships/image" Target="../media/image1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15" Type="http://schemas.openxmlformats.org/officeDocument/2006/relationships/customXml" Target="../ink/ink1308.xml"/><Relationship Id="rId23" Type="http://schemas.openxmlformats.org/officeDocument/2006/relationships/customXml" Target="../ink/ink1312.xml"/><Relationship Id="rId28" Type="http://schemas.openxmlformats.org/officeDocument/2006/relationships/image" Target="../media/image1321.png"/><Relationship Id="rId36" Type="http://schemas.openxmlformats.org/officeDocument/2006/relationships/image" Target="../media/image1325.png"/><Relationship Id="rId49" Type="http://schemas.openxmlformats.org/officeDocument/2006/relationships/customXml" Target="../ink/ink1325.xml"/><Relationship Id="rId57" Type="http://schemas.openxmlformats.org/officeDocument/2006/relationships/customXml" Target="../ink/ink1329.xml"/><Relationship Id="rId10" Type="http://schemas.openxmlformats.org/officeDocument/2006/relationships/image" Target="../media/image1312.png"/><Relationship Id="rId31" Type="http://schemas.openxmlformats.org/officeDocument/2006/relationships/customXml" Target="../ink/ink1316.xml"/><Relationship Id="rId44" Type="http://schemas.openxmlformats.org/officeDocument/2006/relationships/image" Target="../media/image1329.png"/><Relationship Id="rId52" Type="http://schemas.openxmlformats.org/officeDocument/2006/relationships/image" Target="../media/image1333.png"/><Relationship Id="rId60" Type="http://schemas.openxmlformats.org/officeDocument/2006/relationships/image" Target="../media/image1337.png"/><Relationship Id="rId65" Type="http://schemas.openxmlformats.org/officeDocument/2006/relationships/customXml" Target="../ink/ink1333.xml"/><Relationship Id="rId73" Type="http://schemas.openxmlformats.org/officeDocument/2006/relationships/customXml" Target="../ink/ink1337.xml"/><Relationship Id="rId78" Type="http://schemas.openxmlformats.org/officeDocument/2006/relationships/image" Target="../media/image1346.png"/><Relationship Id="rId81" Type="http://schemas.openxmlformats.org/officeDocument/2006/relationships/customXml" Target="../ink/ink1341.xml"/><Relationship Id="rId86" Type="http://schemas.openxmlformats.org/officeDocument/2006/relationships/image" Target="../media/image1350.png"/><Relationship Id="rId4" Type="http://schemas.openxmlformats.org/officeDocument/2006/relationships/image" Target="../media/image1309.png"/><Relationship Id="rId9" Type="http://schemas.openxmlformats.org/officeDocument/2006/relationships/customXml" Target="../ink/ink1305.xml"/><Relationship Id="rId13" Type="http://schemas.openxmlformats.org/officeDocument/2006/relationships/customXml" Target="../ink/ink1307.xml"/><Relationship Id="rId18" Type="http://schemas.openxmlformats.org/officeDocument/2006/relationships/image" Target="../media/image1316.png"/><Relationship Id="rId39" Type="http://schemas.openxmlformats.org/officeDocument/2006/relationships/customXml" Target="../ink/ink1320.xml"/><Relationship Id="rId34" Type="http://schemas.openxmlformats.org/officeDocument/2006/relationships/image" Target="../media/image1324.png"/><Relationship Id="rId50" Type="http://schemas.openxmlformats.org/officeDocument/2006/relationships/image" Target="../media/image1332.png"/><Relationship Id="rId55" Type="http://schemas.openxmlformats.org/officeDocument/2006/relationships/customXml" Target="../ink/ink1328.xml"/><Relationship Id="rId76" Type="http://schemas.openxmlformats.org/officeDocument/2006/relationships/image" Target="../media/image1345.png"/><Relationship Id="rId7" Type="http://schemas.openxmlformats.org/officeDocument/2006/relationships/customXml" Target="../ink/ink1304.xml"/><Relationship Id="rId71" Type="http://schemas.openxmlformats.org/officeDocument/2006/relationships/customXml" Target="../ink/ink1336.xml"/><Relationship Id="rId2" Type="http://schemas.openxmlformats.org/officeDocument/2006/relationships/notesSlide" Target="../notesSlides/notesSlide37.xml"/><Relationship Id="rId29" Type="http://schemas.openxmlformats.org/officeDocument/2006/relationships/customXml" Target="../ink/ink1315.xml"/><Relationship Id="rId24" Type="http://schemas.openxmlformats.org/officeDocument/2006/relationships/image" Target="../media/image1319.png"/><Relationship Id="rId40" Type="http://schemas.openxmlformats.org/officeDocument/2006/relationships/image" Target="../media/image1327.png"/><Relationship Id="rId45" Type="http://schemas.openxmlformats.org/officeDocument/2006/relationships/customXml" Target="../ink/ink1323.xml"/><Relationship Id="rId66" Type="http://schemas.openxmlformats.org/officeDocument/2006/relationships/image" Target="../media/image1340.png"/><Relationship Id="rId87" Type="http://schemas.openxmlformats.org/officeDocument/2006/relationships/customXml" Target="../ink/ink1344.xml"/><Relationship Id="rId61" Type="http://schemas.openxmlformats.org/officeDocument/2006/relationships/customXml" Target="../ink/ink1331.xml"/><Relationship Id="rId82" Type="http://schemas.openxmlformats.org/officeDocument/2006/relationships/image" Target="../media/image1348.png"/><Relationship Id="rId19" Type="http://schemas.openxmlformats.org/officeDocument/2006/relationships/customXml" Target="../ink/ink13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8.xml"/><Relationship Id="rId13" Type="http://schemas.openxmlformats.org/officeDocument/2006/relationships/image" Target="../media/image1358.png"/><Relationship Id="rId3" Type="http://schemas.openxmlformats.org/officeDocument/2006/relationships/image" Target="../media/image1138.emf"/><Relationship Id="rId7" Type="http://schemas.openxmlformats.org/officeDocument/2006/relationships/image" Target="../media/image1355.png"/><Relationship Id="rId12" Type="http://schemas.openxmlformats.org/officeDocument/2006/relationships/customXml" Target="../ink/ink1350.xml"/><Relationship Id="rId17" Type="http://schemas.openxmlformats.org/officeDocument/2006/relationships/image" Target="../media/image1360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135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347.xml"/><Relationship Id="rId11" Type="http://schemas.openxmlformats.org/officeDocument/2006/relationships/image" Target="../media/image1357.png"/><Relationship Id="rId5" Type="http://schemas.openxmlformats.org/officeDocument/2006/relationships/image" Target="../media/image1354.png"/><Relationship Id="rId15" Type="http://schemas.openxmlformats.org/officeDocument/2006/relationships/image" Target="../media/image1359.png"/><Relationship Id="rId10" Type="http://schemas.openxmlformats.org/officeDocument/2006/relationships/customXml" Target="../ink/ink1349.xml"/><Relationship Id="rId4" Type="http://schemas.openxmlformats.org/officeDocument/2006/relationships/customXml" Target="../ink/ink1346.xml"/><Relationship Id="rId9" Type="http://schemas.openxmlformats.org/officeDocument/2006/relationships/image" Target="../media/image1356.png"/><Relationship Id="rId14" Type="http://schemas.openxmlformats.org/officeDocument/2006/relationships/customXml" Target="../ink/ink1351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72.png"/><Relationship Id="rId21" Type="http://schemas.openxmlformats.org/officeDocument/2006/relationships/customXml" Target="../ink/ink1362.xml"/><Relationship Id="rId34" Type="http://schemas.openxmlformats.org/officeDocument/2006/relationships/image" Target="../media/image1376.png"/><Relationship Id="rId42" Type="http://schemas.openxmlformats.org/officeDocument/2006/relationships/image" Target="../media/image1380.png"/><Relationship Id="rId47" Type="http://schemas.openxmlformats.org/officeDocument/2006/relationships/customXml" Target="../ink/ink1375.xml"/><Relationship Id="rId50" Type="http://schemas.openxmlformats.org/officeDocument/2006/relationships/image" Target="../media/image1384.png"/><Relationship Id="rId55" Type="http://schemas.openxmlformats.org/officeDocument/2006/relationships/customXml" Target="../ink/ink1379.xml"/><Relationship Id="rId63" Type="http://schemas.openxmlformats.org/officeDocument/2006/relationships/customXml" Target="../ink/ink1383.xml"/><Relationship Id="rId7" Type="http://schemas.openxmlformats.org/officeDocument/2006/relationships/customXml" Target="../ink/ink1355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367.png"/><Relationship Id="rId29" Type="http://schemas.openxmlformats.org/officeDocument/2006/relationships/customXml" Target="../ink/ink1366.xml"/><Relationship Id="rId11" Type="http://schemas.openxmlformats.org/officeDocument/2006/relationships/customXml" Target="../ink/ink1357.xml"/><Relationship Id="rId24" Type="http://schemas.openxmlformats.org/officeDocument/2006/relationships/image" Target="../media/image1371.png"/><Relationship Id="rId32" Type="http://schemas.openxmlformats.org/officeDocument/2006/relationships/image" Target="../media/image1375.png"/><Relationship Id="rId37" Type="http://schemas.openxmlformats.org/officeDocument/2006/relationships/customXml" Target="../ink/ink1370.xml"/><Relationship Id="rId40" Type="http://schemas.openxmlformats.org/officeDocument/2006/relationships/image" Target="../media/image1379.png"/><Relationship Id="rId45" Type="http://schemas.openxmlformats.org/officeDocument/2006/relationships/customXml" Target="../ink/ink1374.xml"/><Relationship Id="rId53" Type="http://schemas.openxmlformats.org/officeDocument/2006/relationships/customXml" Target="../ink/ink1378.xml"/><Relationship Id="rId58" Type="http://schemas.openxmlformats.org/officeDocument/2006/relationships/image" Target="../media/image1388.png"/><Relationship Id="rId66" Type="http://schemas.openxmlformats.org/officeDocument/2006/relationships/image" Target="../media/image1392.png"/><Relationship Id="rId5" Type="http://schemas.openxmlformats.org/officeDocument/2006/relationships/customXml" Target="../ink/ink1354.xml"/><Relationship Id="rId61" Type="http://schemas.openxmlformats.org/officeDocument/2006/relationships/customXml" Target="../ink/ink1382.xml"/><Relationship Id="rId19" Type="http://schemas.openxmlformats.org/officeDocument/2006/relationships/customXml" Target="../ink/ink1361.xml"/><Relationship Id="rId14" Type="http://schemas.openxmlformats.org/officeDocument/2006/relationships/image" Target="../media/image1366.png"/><Relationship Id="rId22" Type="http://schemas.openxmlformats.org/officeDocument/2006/relationships/image" Target="../media/image1370.png"/><Relationship Id="rId27" Type="http://schemas.openxmlformats.org/officeDocument/2006/relationships/customXml" Target="../ink/ink1365.xml"/><Relationship Id="rId30" Type="http://schemas.openxmlformats.org/officeDocument/2006/relationships/image" Target="../media/image1374.png"/><Relationship Id="rId35" Type="http://schemas.openxmlformats.org/officeDocument/2006/relationships/customXml" Target="../ink/ink1369.xml"/><Relationship Id="rId43" Type="http://schemas.openxmlformats.org/officeDocument/2006/relationships/customXml" Target="../ink/ink1373.xml"/><Relationship Id="rId48" Type="http://schemas.openxmlformats.org/officeDocument/2006/relationships/image" Target="../media/image1383.png"/><Relationship Id="rId56" Type="http://schemas.openxmlformats.org/officeDocument/2006/relationships/image" Target="../media/image1387.png"/><Relationship Id="rId64" Type="http://schemas.openxmlformats.org/officeDocument/2006/relationships/image" Target="../media/image1391.png"/><Relationship Id="rId8" Type="http://schemas.openxmlformats.org/officeDocument/2006/relationships/image" Target="../media/image1363.png"/><Relationship Id="rId51" Type="http://schemas.openxmlformats.org/officeDocument/2006/relationships/customXml" Target="../ink/ink1377.xml"/><Relationship Id="rId3" Type="http://schemas.openxmlformats.org/officeDocument/2006/relationships/customXml" Target="../ink/ink1353.xml"/><Relationship Id="rId12" Type="http://schemas.openxmlformats.org/officeDocument/2006/relationships/image" Target="../media/image1365.png"/><Relationship Id="rId17" Type="http://schemas.openxmlformats.org/officeDocument/2006/relationships/customXml" Target="../ink/ink1360.xml"/><Relationship Id="rId25" Type="http://schemas.openxmlformats.org/officeDocument/2006/relationships/customXml" Target="../ink/ink1364.xml"/><Relationship Id="rId33" Type="http://schemas.openxmlformats.org/officeDocument/2006/relationships/customXml" Target="../ink/ink1368.xml"/><Relationship Id="rId38" Type="http://schemas.openxmlformats.org/officeDocument/2006/relationships/image" Target="../media/image1378.png"/><Relationship Id="rId46" Type="http://schemas.openxmlformats.org/officeDocument/2006/relationships/image" Target="../media/image1382.png"/><Relationship Id="rId59" Type="http://schemas.openxmlformats.org/officeDocument/2006/relationships/customXml" Target="../ink/ink1381.xml"/><Relationship Id="rId20" Type="http://schemas.openxmlformats.org/officeDocument/2006/relationships/image" Target="../media/image1369.png"/><Relationship Id="rId41" Type="http://schemas.openxmlformats.org/officeDocument/2006/relationships/customXml" Target="../ink/ink1372.xml"/><Relationship Id="rId54" Type="http://schemas.openxmlformats.org/officeDocument/2006/relationships/image" Target="../media/image1386.png"/><Relationship Id="rId6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2.png"/><Relationship Id="rId15" Type="http://schemas.openxmlformats.org/officeDocument/2006/relationships/customXml" Target="../ink/ink1359.xml"/><Relationship Id="rId23" Type="http://schemas.openxmlformats.org/officeDocument/2006/relationships/customXml" Target="../ink/ink1363.xml"/><Relationship Id="rId28" Type="http://schemas.openxmlformats.org/officeDocument/2006/relationships/image" Target="../media/image1373.png"/><Relationship Id="rId36" Type="http://schemas.openxmlformats.org/officeDocument/2006/relationships/image" Target="../media/image1377.png"/><Relationship Id="rId49" Type="http://schemas.openxmlformats.org/officeDocument/2006/relationships/customXml" Target="../ink/ink1376.xml"/><Relationship Id="rId57" Type="http://schemas.openxmlformats.org/officeDocument/2006/relationships/customXml" Target="../ink/ink1380.xml"/><Relationship Id="rId10" Type="http://schemas.openxmlformats.org/officeDocument/2006/relationships/image" Target="../media/image1364.png"/><Relationship Id="rId31" Type="http://schemas.openxmlformats.org/officeDocument/2006/relationships/customXml" Target="../ink/ink1367.xml"/><Relationship Id="rId44" Type="http://schemas.openxmlformats.org/officeDocument/2006/relationships/image" Target="../media/image1381.png"/><Relationship Id="rId52" Type="http://schemas.openxmlformats.org/officeDocument/2006/relationships/image" Target="../media/image1385.png"/><Relationship Id="rId60" Type="http://schemas.openxmlformats.org/officeDocument/2006/relationships/image" Target="../media/image1389.png"/><Relationship Id="rId65" Type="http://schemas.openxmlformats.org/officeDocument/2006/relationships/customXml" Target="../ink/ink1384.xml"/><Relationship Id="rId4" Type="http://schemas.openxmlformats.org/officeDocument/2006/relationships/image" Target="../media/image1361.png"/><Relationship Id="rId9" Type="http://schemas.openxmlformats.org/officeDocument/2006/relationships/customXml" Target="../ink/ink1356.xml"/><Relationship Id="rId13" Type="http://schemas.openxmlformats.org/officeDocument/2006/relationships/customXml" Target="../ink/ink1358.xml"/><Relationship Id="rId18" Type="http://schemas.openxmlformats.org/officeDocument/2006/relationships/image" Target="../media/image1368.png"/><Relationship Id="rId39" Type="http://schemas.openxmlformats.org/officeDocument/2006/relationships/customXml" Target="../ink/ink13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4.xml"/><Relationship Id="rId21" Type="http://schemas.openxmlformats.org/officeDocument/2006/relationships/image" Target="../media/image1399.png"/><Relationship Id="rId42" Type="http://schemas.openxmlformats.org/officeDocument/2006/relationships/customXml" Target="../ink/ink1402.xml"/><Relationship Id="rId47" Type="http://schemas.openxmlformats.org/officeDocument/2006/relationships/image" Target="../media/image1412.png"/><Relationship Id="rId63" Type="http://schemas.openxmlformats.org/officeDocument/2006/relationships/image" Target="../media/image1420.png"/><Relationship Id="rId68" Type="http://schemas.openxmlformats.org/officeDocument/2006/relationships/customXml" Target="../ink/ink1415.xml"/><Relationship Id="rId2" Type="http://schemas.openxmlformats.org/officeDocument/2006/relationships/notesSlide" Target="../notesSlides/notesSlide40.xml"/><Relationship Id="rId16" Type="http://schemas.openxmlformats.org/officeDocument/2006/relationships/customXml" Target="../ink/ink1389.xml"/><Relationship Id="rId29" Type="http://schemas.openxmlformats.org/officeDocument/2006/relationships/image" Target="../media/image1403.png"/><Relationship Id="rId11" Type="http://schemas.openxmlformats.org/officeDocument/2006/relationships/image" Target="../media/image1394.png"/><Relationship Id="rId24" Type="http://schemas.openxmlformats.org/officeDocument/2006/relationships/customXml" Target="../ink/ink1393.xml"/><Relationship Id="rId32" Type="http://schemas.openxmlformats.org/officeDocument/2006/relationships/customXml" Target="../ink/ink1397.xml"/><Relationship Id="rId37" Type="http://schemas.openxmlformats.org/officeDocument/2006/relationships/image" Target="../media/image1407.png"/><Relationship Id="rId40" Type="http://schemas.openxmlformats.org/officeDocument/2006/relationships/customXml" Target="../ink/ink1401.xml"/><Relationship Id="rId45" Type="http://schemas.openxmlformats.org/officeDocument/2006/relationships/image" Target="../media/image1411.png"/><Relationship Id="rId53" Type="http://schemas.openxmlformats.org/officeDocument/2006/relationships/image" Target="../media/image1415.png"/><Relationship Id="rId58" Type="http://schemas.openxmlformats.org/officeDocument/2006/relationships/customXml" Target="../ink/ink1410.xml"/><Relationship Id="rId66" Type="http://schemas.openxmlformats.org/officeDocument/2006/relationships/customXml" Target="../ink/ink1414.xml"/><Relationship Id="rId5" Type="http://schemas.openxmlformats.org/officeDocument/2006/relationships/diagramQuickStyle" Target="../diagrams/quickStyle7.xml"/><Relationship Id="rId61" Type="http://schemas.openxmlformats.org/officeDocument/2006/relationships/image" Target="../media/image1419.png"/><Relationship Id="rId19" Type="http://schemas.openxmlformats.org/officeDocument/2006/relationships/image" Target="../media/image1398.png"/><Relationship Id="rId14" Type="http://schemas.openxmlformats.org/officeDocument/2006/relationships/customXml" Target="../ink/ink1388.xml"/><Relationship Id="rId22" Type="http://schemas.openxmlformats.org/officeDocument/2006/relationships/customXml" Target="../ink/ink1392.xml"/><Relationship Id="rId27" Type="http://schemas.openxmlformats.org/officeDocument/2006/relationships/image" Target="../media/image1402.png"/><Relationship Id="rId30" Type="http://schemas.openxmlformats.org/officeDocument/2006/relationships/customXml" Target="../ink/ink1396.xml"/><Relationship Id="rId35" Type="http://schemas.openxmlformats.org/officeDocument/2006/relationships/image" Target="../media/image1406.png"/><Relationship Id="rId43" Type="http://schemas.openxmlformats.org/officeDocument/2006/relationships/image" Target="../media/image1410.png"/><Relationship Id="rId48" Type="http://schemas.openxmlformats.org/officeDocument/2006/relationships/customXml" Target="../ink/ink1405.xml"/><Relationship Id="rId56" Type="http://schemas.openxmlformats.org/officeDocument/2006/relationships/customXml" Target="../ink/ink1409.xml"/><Relationship Id="rId64" Type="http://schemas.openxmlformats.org/officeDocument/2006/relationships/customXml" Target="../ink/ink1413.xml"/><Relationship Id="rId69" Type="http://schemas.openxmlformats.org/officeDocument/2006/relationships/image" Target="../media/image1230.png"/><Relationship Id="rId8" Type="http://schemas.openxmlformats.org/officeDocument/2006/relationships/customXml" Target="../ink/ink1385.xml"/><Relationship Id="rId51" Type="http://schemas.openxmlformats.org/officeDocument/2006/relationships/image" Target="../media/image1414.png"/><Relationship Id="rId72" Type="http://schemas.openxmlformats.org/officeDocument/2006/relationships/customXml" Target="../ink/ink1417.xml"/><Relationship Id="rId3" Type="http://schemas.openxmlformats.org/officeDocument/2006/relationships/diagramData" Target="../diagrams/data7.xml"/><Relationship Id="rId12" Type="http://schemas.openxmlformats.org/officeDocument/2006/relationships/customXml" Target="../ink/ink1387.xml"/><Relationship Id="rId17" Type="http://schemas.openxmlformats.org/officeDocument/2006/relationships/image" Target="../media/image1397.png"/><Relationship Id="rId25" Type="http://schemas.openxmlformats.org/officeDocument/2006/relationships/image" Target="../media/image1401.png"/><Relationship Id="rId33" Type="http://schemas.openxmlformats.org/officeDocument/2006/relationships/image" Target="../media/image1405.png"/><Relationship Id="rId38" Type="http://schemas.openxmlformats.org/officeDocument/2006/relationships/customXml" Target="../ink/ink1400.xml"/><Relationship Id="rId46" Type="http://schemas.openxmlformats.org/officeDocument/2006/relationships/customXml" Target="../ink/ink1404.xml"/><Relationship Id="rId59" Type="http://schemas.openxmlformats.org/officeDocument/2006/relationships/image" Target="../media/image1418.png"/><Relationship Id="rId67" Type="http://schemas.openxmlformats.org/officeDocument/2006/relationships/image" Target="../media/image1422.png"/><Relationship Id="rId20" Type="http://schemas.openxmlformats.org/officeDocument/2006/relationships/customXml" Target="../ink/ink1391.xml"/><Relationship Id="rId41" Type="http://schemas.openxmlformats.org/officeDocument/2006/relationships/image" Target="../media/image1409.png"/><Relationship Id="rId54" Type="http://schemas.openxmlformats.org/officeDocument/2006/relationships/customXml" Target="../ink/ink1408.xml"/><Relationship Id="rId62" Type="http://schemas.openxmlformats.org/officeDocument/2006/relationships/customXml" Target="../ink/ink1412.xml"/><Relationship Id="rId70" Type="http://schemas.openxmlformats.org/officeDocument/2006/relationships/customXml" Target="../ink/ink14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15" Type="http://schemas.openxmlformats.org/officeDocument/2006/relationships/image" Target="../media/image1396.png"/><Relationship Id="rId23" Type="http://schemas.openxmlformats.org/officeDocument/2006/relationships/image" Target="../media/image1400.png"/><Relationship Id="rId28" Type="http://schemas.openxmlformats.org/officeDocument/2006/relationships/customXml" Target="../ink/ink1395.xml"/><Relationship Id="rId36" Type="http://schemas.openxmlformats.org/officeDocument/2006/relationships/customXml" Target="../ink/ink1399.xml"/><Relationship Id="rId49" Type="http://schemas.openxmlformats.org/officeDocument/2006/relationships/image" Target="../media/image1413.png"/><Relationship Id="rId57" Type="http://schemas.openxmlformats.org/officeDocument/2006/relationships/image" Target="../media/image1417.png"/><Relationship Id="rId10" Type="http://schemas.openxmlformats.org/officeDocument/2006/relationships/customXml" Target="../ink/ink1386.xml"/><Relationship Id="rId31" Type="http://schemas.openxmlformats.org/officeDocument/2006/relationships/image" Target="../media/image1404.png"/><Relationship Id="rId44" Type="http://schemas.openxmlformats.org/officeDocument/2006/relationships/customXml" Target="../ink/ink1403.xml"/><Relationship Id="rId52" Type="http://schemas.openxmlformats.org/officeDocument/2006/relationships/customXml" Target="../ink/ink1407.xml"/><Relationship Id="rId60" Type="http://schemas.openxmlformats.org/officeDocument/2006/relationships/customXml" Target="../ink/ink1411.xml"/><Relationship Id="rId65" Type="http://schemas.openxmlformats.org/officeDocument/2006/relationships/image" Target="../media/image1421.png"/><Relationship Id="rId73" Type="http://schemas.openxmlformats.org/officeDocument/2006/relationships/image" Target="../media/image142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393.png"/><Relationship Id="rId13" Type="http://schemas.openxmlformats.org/officeDocument/2006/relationships/image" Target="../media/image1395.png"/><Relationship Id="rId18" Type="http://schemas.openxmlformats.org/officeDocument/2006/relationships/customXml" Target="../ink/ink1390.xml"/><Relationship Id="rId39" Type="http://schemas.openxmlformats.org/officeDocument/2006/relationships/image" Target="../media/image1408.png"/><Relationship Id="rId34" Type="http://schemas.openxmlformats.org/officeDocument/2006/relationships/customXml" Target="../ink/ink1398.xml"/><Relationship Id="rId50" Type="http://schemas.openxmlformats.org/officeDocument/2006/relationships/customXml" Target="../ink/ink1406.xml"/><Relationship Id="rId55" Type="http://schemas.openxmlformats.org/officeDocument/2006/relationships/image" Target="../media/image1416.png"/><Relationship Id="rId7" Type="http://schemas.microsoft.com/office/2007/relationships/diagramDrawing" Target="../diagrams/drawing7.xml"/><Relationship Id="rId71" Type="http://schemas.openxmlformats.org/officeDocument/2006/relationships/image" Target="../media/image14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0.xml"/><Relationship Id="rId13" Type="http://schemas.openxmlformats.org/officeDocument/2006/relationships/image" Target="../media/image1430.png"/><Relationship Id="rId18" Type="http://schemas.openxmlformats.org/officeDocument/2006/relationships/customXml" Target="../ink/ink1425.xml"/><Relationship Id="rId26" Type="http://schemas.openxmlformats.org/officeDocument/2006/relationships/customXml" Target="../ink/ink1429.xml"/><Relationship Id="rId3" Type="http://schemas.openxmlformats.org/officeDocument/2006/relationships/image" Target="../media/image1139.emf"/><Relationship Id="rId21" Type="http://schemas.openxmlformats.org/officeDocument/2006/relationships/image" Target="../media/image1434.png"/><Relationship Id="rId7" Type="http://schemas.openxmlformats.org/officeDocument/2006/relationships/image" Target="../media/image1427.png"/><Relationship Id="rId12" Type="http://schemas.openxmlformats.org/officeDocument/2006/relationships/customXml" Target="../ink/ink1422.xml"/><Relationship Id="rId17" Type="http://schemas.openxmlformats.org/officeDocument/2006/relationships/image" Target="../media/image1432.png"/><Relationship Id="rId25" Type="http://schemas.openxmlformats.org/officeDocument/2006/relationships/image" Target="../media/image1436.png"/><Relationship Id="rId2" Type="http://schemas.openxmlformats.org/officeDocument/2006/relationships/notesSlide" Target="../notesSlides/notesSlide42.xml"/><Relationship Id="rId16" Type="http://schemas.openxmlformats.org/officeDocument/2006/relationships/customXml" Target="../ink/ink1424.xml"/><Relationship Id="rId20" Type="http://schemas.openxmlformats.org/officeDocument/2006/relationships/customXml" Target="../ink/ink142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19.xml"/><Relationship Id="rId11" Type="http://schemas.openxmlformats.org/officeDocument/2006/relationships/image" Target="../media/image1429.png"/><Relationship Id="rId24" Type="http://schemas.openxmlformats.org/officeDocument/2006/relationships/customXml" Target="../ink/ink1428.xml"/><Relationship Id="rId5" Type="http://schemas.openxmlformats.org/officeDocument/2006/relationships/image" Target="../media/image1426.png"/><Relationship Id="rId15" Type="http://schemas.openxmlformats.org/officeDocument/2006/relationships/image" Target="../media/image1431.png"/><Relationship Id="rId23" Type="http://schemas.openxmlformats.org/officeDocument/2006/relationships/image" Target="../media/image1435.png"/><Relationship Id="rId10" Type="http://schemas.openxmlformats.org/officeDocument/2006/relationships/customXml" Target="../ink/ink1421.xml"/><Relationship Id="rId19" Type="http://schemas.openxmlformats.org/officeDocument/2006/relationships/image" Target="../media/image1433.png"/><Relationship Id="rId4" Type="http://schemas.openxmlformats.org/officeDocument/2006/relationships/customXml" Target="../ink/ink1418.xml"/><Relationship Id="rId9" Type="http://schemas.openxmlformats.org/officeDocument/2006/relationships/image" Target="../media/image1428.png"/><Relationship Id="rId14" Type="http://schemas.openxmlformats.org/officeDocument/2006/relationships/customXml" Target="../ink/ink1423.xml"/><Relationship Id="rId22" Type="http://schemas.openxmlformats.org/officeDocument/2006/relationships/customXml" Target="../ink/ink1427.xml"/><Relationship Id="rId27" Type="http://schemas.openxmlformats.org/officeDocument/2006/relationships/image" Target="../media/image1437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9.png"/><Relationship Id="rId21" Type="http://schemas.openxmlformats.org/officeDocument/2006/relationships/customXml" Target="../ink/ink1438.xml"/><Relationship Id="rId42" Type="http://schemas.openxmlformats.org/officeDocument/2006/relationships/image" Target="../media/image1457.png"/><Relationship Id="rId47" Type="http://schemas.openxmlformats.org/officeDocument/2006/relationships/customXml" Target="../ink/ink1451.xml"/><Relationship Id="rId63" Type="http://schemas.openxmlformats.org/officeDocument/2006/relationships/customXml" Target="../ink/ink1459.xml"/><Relationship Id="rId68" Type="http://schemas.openxmlformats.org/officeDocument/2006/relationships/image" Target="../media/image1470.png"/><Relationship Id="rId84" Type="http://schemas.openxmlformats.org/officeDocument/2006/relationships/image" Target="../media/image1478.png"/><Relationship Id="rId89" Type="http://schemas.openxmlformats.org/officeDocument/2006/relationships/customXml" Target="../ink/ink1472.xml"/><Relationship Id="rId16" Type="http://schemas.openxmlformats.org/officeDocument/2006/relationships/image" Target="../media/image1444.png"/><Relationship Id="rId11" Type="http://schemas.openxmlformats.org/officeDocument/2006/relationships/customXml" Target="../ink/ink1433.xml"/><Relationship Id="rId32" Type="http://schemas.openxmlformats.org/officeDocument/2006/relationships/image" Target="../media/image1452.png"/><Relationship Id="rId37" Type="http://schemas.openxmlformats.org/officeDocument/2006/relationships/customXml" Target="../ink/ink1446.xml"/><Relationship Id="rId53" Type="http://schemas.openxmlformats.org/officeDocument/2006/relationships/customXml" Target="../ink/ink1454.xml"/><Relationship Id="rId58" Type="http://schemas.openxmlformats.org/officeDocument/2006/relationships/image" Target="../media/image1465.png"/><Relationship Id="rId74" Type="http://schemas.openxmlformats.org/officeDocument/2006/relationships/image" Target="../media/image1473.png"/><Relationship Id="rId79" Type="http://schemas.openxmlformats.org/officeDocument/2006/relationships/customXml" Target="../ink/ink1467.xml"/><Relationship Id="rId5" Type="http://schemas.openxmlformats.org/officeDocument/2006/relationships/customXml" Target="../ink/ink1430.xml"/><Relationship Id="rId90" Type="http://schemas.openxmlformats.org/officeDocument/2006/relationships/image" Target="../media/image1481.png"/><Relationship Id="rId95" Type="http://schemas.openxmlformats.org/officeDocument/2006/relationships/customXml" Target="../ink/ink1475.xml"/><Relationship Id="rId22" Type="http://schemas.openxmlformats.org/officeDocument/2006/relationships/image" Target="../media/image1447.png"/><Relationship Id="rId27" Type="http://schemas.openxmlformats.org/officeDocument/2006/relationships/customXml" Target="../ink/ink1441.xml"/><Relationship Id="rId43" Type="http://schemas.openxmlformats.org/officeDocument/2006/relationships/customXml" Target="../ink/ink1449.xml"/><Relationship Id="rId48" Type="http://schemas.openxmlformats.org/officeDocument/2006/relationships/image" Target="../media/image1460.png"/><Relationship Id="rId64" Type="http://schemas.openxmlformats.org/officeDocument/2006/relationships/image" Target="../media/image1468.png"/><Relationship Id="rId69" Type="http://schemas.openxmlformats.org/officeDocument/2006/relationships/customXml" Target="../ink/ink1462.xml"/><Relationship Id="rId8" Type="http://schemas.openxmlformats.org/officeDocument/2006/relationships/image" Target="../media/image1440.png"/><Relationship Id="rId51" Type="http://schemas.openxmlformats.org/officeDocument/2006/relationships/customXml" Target="../ink/ink1453.xml"/><Relationship Id="rId72" Type="http://schemas.openxmlformats.org/officeDocument/2006/relationships/image" Target="../media/image1472.png"/><Relationship Id="rId80" Type="http://schemas.openxmlformats.org/officeDocument/2006/relationships/image" Target="../media/image1476.png"/><Relationship Id="rId85" Type="http://schemas.openxmlformats.org/officeDocument/2006/relationships/customXml" Target="../ink/ink1470.xml"/><Relationship Id="rId93" Type="http://schemas.openxmlformats.org/officeDocument/2006/relationships/customXml" Target="../ink/ink1474.xml"/><Relationship Id="rId3" Type="http://schemas.openxmlformats.org/officeDocument/2006/relationships/image" Target="../media/image1140.jpeg"/><Relationship Id="rId12" Type="http://schemas.openxmlformats.org/officeDocument/2006/relationships/image" Target="../media/image1442.png"/><Relationship Id="rId17" Type="http://schemas.openxmlformats.org/officeDocument/2006/relationships/customXml" Target="../ink/ink1436.xml"/><Relationship Id="rId25" Type="http://schemas.openxmlformats.org/officeDocument/2006/relationships/customXml" Target="../ink/ink1440.xml"/><Relationship Id="rId33" Type="http://schemas.openxmlformats.org/officeDocument/2006/relationships/customXml" Target="../ink/ink1444.xml"/><Relationship Id="rId38" Type="http://schemas.openxmlformats.org/officeDocument/2006/relationships/image" Target="../media/image1455.png"/><Relationship Id="rId46" Type="http://schemas.openxmlformats.org/officeDocument/2006/relationships/image" Target="../media/image1459.png"/><Relationship Id="rId59" Type="http://schemas.openxmlformats.org/officeDocument/2006/relationships/customXml" Target="../ink/ink1457.xml"/><Relationship Id="rId67" Type="http://schemas.openxmlformats.org/officeDocument/2006/relationships/customXml" Target="../ink/ink1461.xml"/><Relationship Id="rId20" Type="http://schemas.openxmlformats.org/officeDocument/2006/relationships/image" Target="../media/image1446.png"/><Relationship Id="rId41" Type="http://schemas.openxmlformats.org/officeDocument/2006/relationships/customXml" Target="../ink/ink1448.xml"/><Relationship Id="rId54" Type="http://schemas.openxmlformats.org/officeDocument/2006/relationships/image" Target="../media/image1463.png"/><Relationship Id="rId62" Type="http://schemas.openxmlformats.org/officeDocument/2006/relationships/image" Target="../media/image1467.png"/><Relationship Id="rId70" Type="http://schemas.openxmlformats.org/officeDocument/2006/relationships/image" Target="../media/image1471.png"/><Relationship Id="rId75" Type="http://schemas.openxmlformats.org/officeDocument/2006/relationships/customXml" Target="../ink/ink1465.xml"/><Relationship Id="rId83" Type="http://schemas.openxmlformats.org/officeDocument/2006/relationships/customXml" Target="../ink/ink1469.xml"/><Relationship Id="rId88" Type="http://schemas.openxmlformats.org/officeDocument/2006/relationships/image" Target="../media/image1480.png"/><Relationship Id="rId91" Type="http://schemas.openxmlformats.org/officeDocument/2006/relationships/customXml" Target="../ink/ink1473.xml"/><Relationship Id="rId96" Type="http://schemas.openxmlformats.org/officeDocument/2006/relationships/image" Target="../media/image1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9.png"/><Relationship Id="rId15" Type="http://schemas.openxmlformats.org/officeDocument/2006/relationships/customXml" Target="../ink/ink1435.xml"/><Relationship Id="rId23" Type="http://schemas.openxmlformats.org/officeDocument/2006/relationships/customXml" Target="../ink/ink1439.xml"/><Relationship Id="rId28" Type="http://schemas.openxmlformats.org/officeDocument/2006/relationships/image" Target="../media/image1450.png"/><Relationship Id="rId36" Type="http://schemas.openxmlformats.org/officeDocument/2006/relationships/image" Target="../media/image1454.png"/><Relationship Id="rId49" Type="http://schemas.openxmlformats.org/officeDocument/2006/relationships/customXml" Target="../ink/ink1452.xml"/><Relationship Id="rId57" Type="http://schemas.openxmlformats.org/officeDocument/2006/relationships/customXml" Target="../ink/ink1456.xml"/><Relationship Id="rId10" Type="http://schemas.openxmlformats.org/officeDocument/2006/relationships/image" Target="../media/image1441.png"/><Relationship Id="rId31" Type="http://schemas.openxmlformats.org/officeDocument/2006/relationships/customXml" Target="../ink/ink1443.xml"/><Relationship Id="rId44" Type="http://schemas.openxmlformats.org/officeDocument/2006/relationships/image" Target="../media/image1458.png"/><Relationship Id="rId52" Type="http://schemas.openxmlformats.org/officeDocument/2006/relationships/image" Target="../media/image1462.png"/><Relationship Id="rId60" Type="http://schemas.openxmlformats.org/officeDocument/2006/relationships/image" Target="../media/image1466.png"/><Relationship Id="rId65" Type="http://schemas.openxmlformats.org/officeDocument/2006/relationships/customXml" Target="../ink/ink1460.xml"/><Relationship Id="rId73" Type="http://schemas.openxmlformats.org/officeDocument/2006/relationships/customXml" Target="../ink/ink1464.xml"/><Relationship Id="rId78" Type="http://schemas.openxmlformats.org/officeDocument/2006/relationships/image" Target="../media/image1475.png"/><Relationship Id="rId81" Type="http://schemas.openxmlformats.org/officeDocument/2006/relationships/customXml" Target="../ink/ink1468.xml"/><Relationship Id="rId86" Type="http://schemas.openxmlformats.org/officeDocument/2006/relationships/image" Target="../media/image1479.png"/><Relationship Id="rId94" Type="http://schemas.openxmlformats.org/officeDocument/2006/relationships/image" Target="../media/image1483.png"/><Relationship Id="rId4" Type="http://schemas.microsoft.com/office/2007/relationships/hdphoto" Target="../media/hdphoto1.wdp"/><Relationship Id="rId9" Type="http://schemas.openxmlformats.org/officeDocument/2006/relationships/customXml" Target="../ink/ink1432.xml"/><Relationship Id="rId13" Type="http://schemas.openxmlformats.org/officeDocument/2006/relationships/customXml" Target="../ink/ink1434.xml"/><Relationship Id="rId18" Type="http://schemas.openxmlformats.org/officeDocument/2006/relationships/image" Target="../media/image1445.png"/><Relationship Id="rId39" Type="http://schemas.openxmlformats.org/officeDocument/2006/relationships/customXml" Target="../ink/ink1447.xml"/><Relationship Id="rId34" Type="http://schemas.openxmlformats.org/officeDocument/2006/relationships/image" Target="../media/image1453.png"/><Relationship Id="rId50" Type="http://schemas.openxmlformats.org/officeDocument/2006/relationships/image" Target="../media/image1461.png"/><Relationship Id="rId55" Type="http://schemas.openxmlformats.org/officeDocument/2006/relationships/customXml" Target="../ink/ink1455.xml"/><Relationship Id="rId76" Type="http://schemas.openxmlformats.org/officeDocument/2006/relationships/image" Target="../media/image1474.png"/><Relationship Id="rId7" Type="http://schemas.openxmlformats.org/officeDocument/2006/relationships/customXml" Target="../ink/ink1431.xml"/><Relationship Id="rId71" Type="http://schemas.openxmlformats.org/officeDocument/2006/relationships/customXml" Target="../ink/ink1463.xml"/><Relationship Id="rId92" Type="http://schemas.openxmlformats.org/officeDocument/2006/relationships/image" Target="../media/image1482.png"/><Relationship Id="rId2" Type="http://schemas.openxmlformats.org/officeDocument/2006/relationships/notesSlide" Target="../notesSlides/notesSlide43.xml"/><Relationship Id="rId29" Type="http://schemas.openxmlformats.org/officeDocument/2006/relationships/customXml" Target="../ink/ink1442.xml"/><Relationship Id="rId24" Type="http://schemas.openxmlformats.org/officeDocument/2006/relationships/image" Target="../media/image1448.png"/><Relationship Id="rId40" Type="http://schemas.openxmlformats.org/officeDocument/2006/relationships/image" Target="../media/image1456.png"/><Relationship Id="rId45" Type="http://schemas.openxmlformats.org/officeDocument/2006/relationships/customXml" Target="../ink/ink1450.xml"/><Relationship Id="rId66" Type="http://schemas.openxmlformats.org/officeDocument/2006/relationships/image" Target="../media/image1469.png"/><Relationship Id="rId87" Type="http://schemas.openxmlformats.org/officeDocument/2006/relationships/customXml" Target="../ink/ink1471.xml"/><Relationship Id="rId61" Type="http://schemas.openxmlformats.org/officeDocument/2006/relationships/customXml" Target="../ink/ink1458.xml"/><Relationship Id="rId82" Type="http://schemas.openxmlformats.org/officeDocument/2006/relationships/image" Target="../media/image1477.png"/><Relationship Id="rId19" Type="http://schemas.openxmlformats.org/officeDocument/2006/relationships/customXml" Target="../ink/ink1437.xml"/><Relationship Id="rId14" Type="http://schemas.openxmlformats.org/officeDocument/2006/relationships/image" Target="../media/image1443.png"/><Relationship Id="rId30" Type="http://schemas.openxmlformats.org/officeDocument/2006/relationships/image" Target="../media/image1451.png"/><Relationship Id="rId35" Type="http://schemas.openxmlformats.org/officeDocument/2006/relationships/customXml" Target="../ink/ink1445.xml"/><Relationship Id="rId56" Type="http://schemas.openxmlformats.org/officeDocument/2006/relationships/image" Target="../media/image1464.png"/><Relationship Id="rId77" Type="http://schemas.openxmlformats.org/officeDocument/2006/relationships/customXml" Target="../ink/ink146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0.png"/><Relationship Id="rId18" Type="http://schemas.openxmlformats.org/officeDocument/2006/relationships/customXml" Target="../ink/ink1483.xml"/><Relationship Id="rId26" Type="http://schemas.openxmlformats.org/officeDocument/2006/relationships/customXml" Target="../ink/ink1487.xml"/><Relationship Id="rId39" Type="http://schemas.openxmlformats.org/officeDocument/2006/relationships/image" Target="../media/image1503.png"/><Relationship Id="rId21" Type="http://schemas.openxmlformats.org/officeDocument/2006/relationships/image" Target="../media/image1494.png"/><Relationship Id="rId34" Type="http://schemas.openxmlformats.org/officeDocument/2006/relationships/customXml" Target="../ink/ink1491.xml"/><Relationship Id="rId42" Type="http://schemas.openxmlformats.org/officeDocument/2006/relationships/customXml" Target="../ink/ink1495.xml"/><Relationship Id="rId7" Type="http://schemas.openxmlformats.org/officeDocument/2006/relationships/image" Target="../media/image1487.png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1482.xml"/><Relationship Id="rId29" Type="http://schemas.openxmlformats.org/officeDocument/2006/relationships/image" Target="../media/image1498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477.xml"/><Relationship Id="rId11" Type="http://schemas.openxmlformats.org/officeDocument/2006/relationships/image" Target="../media/image1489.png"/><Relationship Id="rId24" Type="http://schemas.openxmlformats.org/officeDocument/2006/relationships/customXml" Target="../ink/ink1486.xml"/><Relationship Id="rId32" Type="http://schemas.openxmlformats.org/officeDocument/2006/relationships/customXml" Target="../ink/ink1490.xml"/><Relationship Id="rId37" Type="http://schemas.openxmlformats.org/officeDocument/2006/relationships/image" Target="../media/image1502.png"/><Relationship Id="rId40" Type="http://schemas.openxmlformats.org/officeDocument/2006/relationships/customXml" Target="../ink/ink1494.xml"/><Relationship Id="rId45" Type="http://schemas.openxmlformats.org/officeDocument/2006/relationships/image" Target="../media/image1506.png"/><Relationship Id="rId5" Type="http://schemas.openxmlformats.org/officeDocument/2006/relationships/image" Target="../media/image1486.png"/><Relationship Id="rId15" Type="http://schemas.openxmlformats.org/officeDocument/2006/relationships/image" Target="../media/image1491.png"/><Relationship Id="rId23" Type="http://schemas.openxmlformats.org/officeDocument/2006/relationships/image" Target="../media/image1495.png"/><Relationship Id="rId28" Type="http://schemas.openxmlformats.org/officeDocument/2006/relationships/customXml" Target="../ink/ink1488.xml"/><Relationship Id="rId36" Type="http://schemas.openxmlformats.org/officeDocument/2006/relationships/customXml" Target="../ink/ink1492.xml"/><Relationship Id="rId10" Type="http://schemas.openxmlformats.org/officeDocument/2006/relationships/customXml" Target="../ink/ink1479.xml"/><Relationship Id="rId19" Type="http://schemas.openxmlformats.org/officeDocument/2006/relationships/image" Target="../media/image1493.png"/><Relationship Id="rId31" Type="http://schemas.openxmlformats.org/officeDocument/2006/relationships/image" Target="../media/image1499.png"/><Relationship Id="rId44" Type="http://schemas.openxmlformats.org/officeDocument/2006/relationships/customXml" Target="../ink/ink1496.xml"/><Relationship Id="rId4" Type="http://schemas.openxmlformats.org/officeDocument/2006/relationships/customXml" Target="../ink/ink1476.xml"/><Relationship Id="rId9" Type="http://schemas.openxmlformats.org/officeDocument/2006/relationships/image" Target="../media/image1488.png"/><Relationship Id="rId14" Type="http://schemas.openxmlformats.org/officeDocument/2006/relationships/customXml" Target="../ink/ink1481.xml"/><Relationship Id="rId22" Type="http://schemas.openxmlformats.org/officeDocument/2006/relationships/customXml" Target="../ink/ink1485.xml"/><Relationship Id="rId27" Type="http://schemas.openxmlformats.org/officeDocument/2006/relationships/image" Target="../media/image1497.png"/><Relationship Id="rId30" Type="http://schemas.openxmlformats.org/officeDocument/2006/relationships/customXml" Target="../ink/ink1489.xml"/><Relationship Id="rId35" Type="http://schemas.openxmlformats.org/officeDocument/2006/relationships/image" Target="../media/image1501.png"/><Relationship Id="rId43" Type="http://schemas.openxmlformats.org/officeDocument/2006/relationships/image" Target="../media/image1505.png"/><Relationship Id="rId8" Type="http://schemas.openxmlformats.org/officeDocument/2006/relationships/customXml" Target="../ink/ink1478.xml"/><Relationship Id="rId3" Type="http://schemas.openxmlformats.org/officeDocument/2006/relationships/image" Target="../media/image1141.emf"/><Relationship Id="rId12" Type="http://schemas.openxmlformats.org/officeDocument/2006/relationships/customXml" Target="../ink/ink1480.xml"/><Relationship Id="rId17" Type="http://schemas.openxmlformats.org/officeDocument/2006/relationships/image" Target="../media/image1492.png"/><Relationship Id="rId25" Type="http://schemas.openxmlformats.org/officeDocument/2006/relationships/image" Target="../media/image1496.png"/><Relationship Id="rId33" Type="http://schemas.openxmlformats.org/officeDocument/2006/relationships/image" Target="../media/image1500.png"/><Relationship Id="rId38" Type="http://schemas.openxmlformats.org/officeDocument/2006/relationships/customXml" Target="../ink/ink1493.xml"/><Relationship Id="rId20" Type="http://schemas.openxmlformats.org/officeDocument/2006/relationships/customXml" Target="../ink/ink1484.xml"/><Relationship Id="rId41" Type="http://schemas.openxmlformats.org/officeDocument/2006/relationships/image" Target="../media/image15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9.png"/><Relationship Id="rId13" Type="http://schemas.openxmlformats.org/officeDocument/2006/relationships/customXml" Target="../ink/ink1502.xml"/><Relationship Id="rId3" Type="http://schemas.openxmlformats.org/officeDocument/2006/relationships/customXml" Target="../ink/ink1497.xml"/><Relationship Id="rId7" Type="http://schemas.openxmlformats.org/officeDocument/2006/relationships/customXml" Target="../ink/ink1499.xml"/><Relationship Id="rId12" Type="http://schemas.openxmlformats.org/officeDocument/2006/relationships/image" Target="../media/image151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8.png"/><Relationship Id="rId11" Type="http://schemas.openxmlformats.org/officeDocument/2006/relationships/customXml" Target="../ink/ink1501.xml"/><Relationship Id="rId5" Type="http://schemas.openxmlformats.org/officeDocument/2006/relationships/customXml" Target="../ink/ink1498.xml"/><Relationship Id="rId15" Type="http://schemas.openxmlformats.org/officeDocument/2006/relationships/customXml" Target="../ink/ink1503.xml"/><Relationship Id="rId10" Type="http://schemas.openxmlformats.org/officeDocument/2006/relationships/image" Target="../media/image1510.png"/><Relationship Id="rId4" Type="http://schemas.openxmlformats.org/officeDocument/2006/relationships/image" Target="../media/image1507.png"/><Relationship Id="rId9" Type="http://schemas.openxmlformats.org/officeDocument/2006/relationships/customXml" Target="../ink/ink1500.xml"/><Relationship Id="rId14" Type="http://schemas.openxmlformats.org/officeDocument/2006/relationships/image" Target="../media/image15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117" Type="http://schemas.openxmlformats.org/officeDocument/2006/relationships/customXml" Target="../ink/ink74.xml"/><Relationship Id="rId21" Type="http://schemas.openxmlformats.org/officeDocument/2006/relationships/customXml" Target="../ink/ink26.xml"/><Relationship Id="rId42" Type="http://schemas.openxmlformats.org/officeDocument/2006/relationships/image" Target="../media/image43.png"/><Relationship Id="rId47" Type="http://schemas.openxmlformats.org/officeDocument/2006/relationships/customXml" Target="../ink/ink39.xml"/><Relationship Id="rId63" Type="http://schemas.openxmlformats.org/officeDocument/2006/relationships/customXml" Target="../ink/ink47.xml"/><Relationship Id="rId68" Type="http://schemas.openxmlformats.org/officeDocument/2006/relationships/image" Target="../media/image56.png"/><Relationship Id="rId84" Type="http://schemas.openxmlformats.org/officeDocument/2006/relationships/image" Target="../media/image64.png"/><Relationship Id="rId89" Type="http://schemas.openxmlformats.org/officeDocument/2006/relationships/customXml" Target="../ink/ink60.xml"/><Relationship Id="rId112" Type="http://schemas.openxmlformats.org/officeDocument/2006/relationships/image" Target="../media/image78.png"/><Relationship Id="rId16" Type="http://schemas.openxmlformats.org/officeDocument/2006/relationships/image" Target="../media/image30.png"/><Relationship Id="rId107" Type="http://schemas.openxmlformats.org/officeDocument/2006/relationships/customXml" Target="../ink/ink69.xml"/><Relationship Id="rId11" Type="http://schemas.openxmlformats.org/officeDocument/2006/relationships/customXml" Target="../ink/ink21.xml"/><Relationship Id="rId32" Type="http://schemas.openxmlformats.org/officeDocument/2006/relationships/image" Target="../media/image38.png"/><Relationship Id="rId37" Type="http://schemas.openxmlformats.org/officeDocument/2006/relationships/customXml" Target="../ink/ink34.xml"/><Relationship Id="rId53" Type="http://schemas.openxmlformats.org/officeDocument/2006/relationships/customXml" Target="../ink/ink42.xml"/><Relationship Id="rId58" Type="http://schemas.openxmlformats.org/officeDocument/2006/relationships/image" Target="../media/image51.png"/><Relationship Id="rId74" Type="http://schemas.openxmlformats.org/officeDocument/2006/relationships/image" Target="../media/image59.png"/><Relationship Id="rId79" Type="http://schemas.openxmlformats.org/officeDocument/2006/relationships/customXml" Target="../ink/ink55.xml"/><Relationship Id="rId102" Type="http://schemas.openxmlformats.org/officeDocument/2006/relationships/image" Target="../media/image73.png"/><Relationship Id="rId5" Type="http://schemas.openxmlformats.org/officeDocument/2006/relationships/customXml" Target="../ink/ink18.xml"/><Relationship Id="rId90" Type="http://schemas.openxmlformats.org/officeDocument/2006/relationships/image" Target="../media/image67.png"/><Relationship Id="rId95" Type="http://schemas.openxmlformats.org/officeDocument/2006/relationships/customXml" Target="../ink/ink63.xml"/><Relationship Id="rId22" Type="http://schemas.openxmlformats.org/officeDocument/2006/relationships/image" Target="../media/image33.png"/><Relationship Id="rId27" Type="http://schemas.openxmlformats.org/officeDocument/2006/relationships/customXml" Target="../ink/ink29.xml"/><Relationship Id="rId43" Type="http://schemas.openxmlformats.org/officeDocument/2006/relationships/customXml" Target="../ink/ink37.xml"/><Relationship Id="rId48" Type="http://schemas.openxmlformats.org/officeDocument/2006/relationships/image" Target="../media/image46.png"/><Relationship Id="rId64" Type="http://schemas.openxmlformats.org/officeDocument/2006/relationships/image" Target="../media/image54.png"/><Relationship Id="rId69" Type="http://schemas.openxmlformats.org/officeDocument/2006/relationships/customXml" Target="../ink/ink50.xml"/><Relationship Id="rId113" Type="http://schemas.openxmlformats.org/officeDocument/2006/relationships/customXml" Target="../ink/ink72.xml"/><Relationship Id="rId118" Type="http://schemas.openxmlformats.org/officeDocument/2006/relationships/image" Target="../media/image81.png"/><Relationship Id="rId80" Type="http://schemas.openxmlformats.org/officeDocument/2006/relationships/image" Target="../media/image62.png"/><Relationship Id="rId85" Type="http://schemas.openxmlformats.org/officeDocument/2006/relationships/customXml" Target="../ink/ink58.xml"/><Relationship Id="rId12" Type="http://schemas.openxmlformats.org/officeDocument/2006/relationships/image" Target="../media/image28.png"/><Relationship Id="rId17" Type="http://schemas.openxmlformats.org/officeDocument/2006/relationships/customXml" Target="../ink/ink24.xml"/><Relationship Id="rId33" Type="http://schemas.openxmlformats.org/officeDocument/2006/relationships/customXml" Target="../ink/ink32.xml"/><Relationship Id="rId38" Type="http://schemas.openxmlformats.org/officeDocument/2006/relationships/image" Target="../media/image41.png"/><Relationship Id="rId59" Type="http://schemas.openxmlformats.org/officeDocument/2006/relationships/customXml" Target="../ink/ink45.xml"/><Relationship Id="rId103" Type="http://schemas.openxmlformats.org/officeDocument/2006/relationships/customXml" Target="../ink/ink67.xml"/><Relationship Id="rId108" Type="http://schemas.openxmlformats.org/officeDocument/2006/relationships/image" Target="../media/image76.png"/><Relationship Id="rId54" Type="http://schemas.openxmlformats.org/officeDocument/2006/relationships/image" Target="../media/image49.png"/><Relationship Id="rId70" Type="http://schemas.openxmlformats.org/officeDocument/2006/relationships/image" Target="../media/image57.png"/><Relationship Id="rId75" Type="http://schemas.openxmlformats.org/officeDocument/2006/relationships/customXml" Target="../ink/ink53.xml"/><Relationship Id="rId91" Type="http://schemas.openxmlformats.org/officeDocument/2006/relationships/customXml" Target="../ink/ink61.xml"/><Relationship Id="rId9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23" Type="http://schemas.openxmlformats.org/officeDocument/2006/relationships/customXml" Target="../ink/ink27.xml"/><Relationship Id="rId28" Type="http://schemas.openxmlformats.org/officeDocument/2006/relationships/image" Target="../media/image36.png"/><Relationship Id="rId49" Type="http://schemas.openxmlformats.org/officeDocument/2006/relationships/customXml" Target="../ink/ink40.xml"/><Relationship Id="rId114" Type="http://schemas.openxmlformats.org/officeDocument/2006/relationships/image" Target="../media/image79.png"/><Relationship Id="rId10" Type="http://schemas.openxmlformats.org/officeDocument/2006/relationships/image" Target="../media/image27.png"/><Relationship Id="rId31" Type="http://schemas.openxmlformats.org/officeDocument/2006/relationships/customXml" Target="../ink/ink31.xm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60" Type="http://schemas.openxmlformats.org/officeDocument/2006/relationships/image" Target="../media/image52.png"/><Relationship Id="rId65" Type="http://schemas.openxmlformats.org/officeDocument/2006/relationships/customXml" Target="../ink/ink48.xml"/><Relationship Id="rId73" Type="http://schemas.openxmlformats.org/officeDocument/2006/relationships/customXml" Target="../ink/ink52.xml"/><Relationship Id="rId78" Type="http://schemas.openxmlformats.org/officeDocument/2006/relationships/image" Target="../media/image61.png"/><Relationship Id="rId81" Type="http://schemas.openxmlformats.org/officeDocument/2006/relationships/customXml" Target="../ink/ink56.xml"/><Relationship Id="rId86" Type="http://schemas.openxmlformats.org/officeDocument/2006/relationships/image" Target="../media/image65.png"/><Relationship Id="rId94" Type="http://schemas.openxmlformats.org/officeDocument/2006/relationships/image" Target="../media/image69.png"/><Relationship Id="rId99" Type="http://schemas.openxmlformats.org/officeDocument/2006/relationships/customXml" Target="../ink/ink65.xml"/><Relationship Id="rId101" Type="http://schemas.openxmlformats.org/officeDocument/2006/relationships/customXml" Target="../ink/ink66.xml"/><Relationship Id="rId4" Type="http://schemas.openxmlformats.org/officeDocument/2006/relationships/image" Target="../media/image24.png"/><Relationship Id="rId9" Type="http://schemas.openxmlformats.org/officeDocument/2006/relationships/customXml" Target="../ink/ink20.xml"/><Relationship Id="rId13" Type="http://schemas.openxmlformats.org/officeDocument/2006/relationships/customXml" Target="../ink/ink22.xml"/><Relationship Id="rId18" Type="http://schemas.openxmlformats.org/officeDocument/2006/relationships/image" Target="../media/image31.png"/><Relationship Id="rId39" Type="http://schemas.openxmlformats.org/officeDocument/2006/relationships/customXml" Target="../ink/ink35.xml"/><Relationship Id="rId109" Type="http://schemas.openxmlformats.org/officeDocument/2006/relationships/customXml" Target="../ink/ink70.xml"/><Relationship Id="rId34" Type="http://schemas.openxmlformats.org/officeDocument/2006/relationships/image" Target="../media/image39.png"/><Relationship Id="rId50" Type="http://schemas.openxmlformats.org/officeDocument/2006/relationships/image" Target="../media/image47.png"/><Relationship Id="rId55" Type="http://schemas.openxmlformats.org/officeDocument/2006/relationships/customXml" Target="../ink/ink43.xml"/><Relationship Id="rId76" Type="http://schemas.openxmlformats.org/officeDocument/2006/relationships/image" Target="../media/image60.png"/><Relationship Id="rId97" Type="http://schemas.openxmlformats.org/officeDocument/2006/relationships/customXml" Target="../ink/ink64.xml"/><Relationship Id="rId104" Type="http://schemas.openxmlformats.org/officeDocument/2006/relationships/image" Target="../media/image74.png"/><Relationship Id="rId7" Type="http://schemas.openxmlformats.org/officeDocument/2006/relationships/customXml" Target="../ink/ink19.xml"/><Relationship Id="rId71" Type="http://schemas.openxmlformats.org/officeDocument/2006/relationships/customXml" Target="../ink/ink51.xml"/><Relationship Id="rId9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30.xml"/><Relationship Id="rId24" Type="http://schemas.openxmlformats.org/officeDocument/2006/relationships/image" Target="../media/image34.png"/><Relationship Id="rId40" Type="http://schemas.openxmlformats.org/officeDocument/2006/relationships/image" Target="../media/image42.png"/><Relationship Id="rId45" Type="http://schemas.openxmlformats.org/officeDocument/2006/relationships/customXml" Target="../ink/ink38.xml"/><Relationship Id="rId66" Type="http://schemas.openxmlformats.org/officeDocument/2006/relationships/image" Target="../media/image55.png"/><Relationship Id="rId87" Type="http://schemas.openxmlformats.org/officeDocument/2006/relationships/customXml" Target="../ink/ink59.xml"/><Relationship Id="rId110" Type="http://schemas.openxmlformats.org/officeDocument/2006/relationships/image" Target="../media/image77.png"/><Relationship Id="rId115" Type="http://schemas.openxmlformats.org/officeDocument/2006/relationships/customXml" Target="../ink/ink73.xml"/><Relationship Id="rId61" Type="http://schemas.openxmlformats.org/officeDocument/2006/relationships/customXml" Target="../ink/ink46.xml"/><Relationship Id="rId82" Type="http://schemas.openxmlformats.org/officeDocument/2006/relationships/image" Target="../media/image63.png"/><Relationship Id="rId19" Type="http://schemas.openxmlformats.org/officeDocument/2006/relationships/customXml" Target="../ink/ink25.xml"/><Relationship Id="rId14" Type="http://schemas.openxmlformats.org/officeDocument/2006/relationships/image" Target="../media/image29.png"/><Relationship Id="rId30" Type="http://schemas.openxmlformats.org/officeDocument/2006/relationships/image" Target="../media/image37.png"/><Relationship Id="rId35" Type="http://schemas.openxmlformats.org/officeDocument/2006/relationships/customXml" Target="../ink/ink33.xml"/><Relationship Id="rId56" Type="http://schemas.openxmlformats.org/officeDocument/2006/relationships/image" Target="../media/image50.png"/><Relationship Id="rId77" Type="http://schemas.openxmlformats.org/officeDocument/2006/relationships/customXml" Target="../ink/ink54.xml"/><Relationship Id="rId100" Type="http://schemas.openxmlformats.org/officeDocument/2006/relationships/image" Target="../media/image72.png"/><Relationship Id="rId105" Type="http://schemas.openxmlformats.org/officeDocument/2006/relationships/customXml" Target="../ink/ink68.xml"/><Relationship Id="rId8" Type="http://schemas.openxmlformats.org/officeDocument/2006/relationships/image" Target="../media/image26.png"/><Relationship Id="rId51" Type="http://schemas.openxmlformats.org/officeDocument/2006/relationships/customXml" Target="../ink/ink41.xml"/><Relationship Id="rId72" Type="http://schemas.openxmlformats.org/officeDocument/2006/relationships/image" Target="../media/image58.png"/><Relationship Id="rId93" Type="http://schemas.openxmlformats.org/officeDocument/2006/relationships/customXml" Target="../ink/ink62.xml"/><Relationship Id="rId98" Type="http://schemas.openxmlformats.org/officeDocument/2006/relationships/image" Target="../media/image71.png"/><Relationship Id="rId3" Type="http://schemas.openxmlformats.org/officeDocument/2006/relationships/customXml" Target="../ink/ink17.xml"/><Relationship Id="rId25" Type="http://schemas.openxmlformats.org/officeDocument/2006/relationships/customXml" Target="../ink/ink28.xml"/><Relationship Id="rId46" Type="http://schemas.openxmlformats.org/officeDocument/2006/relationships/image" Target="../media/image45.png"/><Relationship Id="rId67" Type="http://schemas.openxmlformats.org/officeDocument/2006/relationships/customXml" Target="../ink/ink49.xml"/><Relationship Id="rId116" Type="http://schemas.openxmlformats.org/officeDocument/2006/relationships/image" Target="../media/image80.png"/><Relationship Id="rId20" Type="http://schemas.openxmlformats.org/officeDocument/2006/relationships/image" Target="../media/image32.png"/><Relationship Id="rId41" Type="http://schemas.openxmlformats.org/officeDocument/2006/relationships/customXml" Target="../ink/ink36.xml"/><Relationship Id="rId62" Type="http://schemas.openxmlformats.org/officeDocument/2006/relationships/image" Target="../media/image53.png"/><Relationship Id="rId83" Type="http://schemas.openxmlformats.org/officeDocument/2006/relationships/customXml" Target="../ink/ink57.xml"/><Relationship Id="rId88" Type="http://schemas.openxmlformats.org/officeDocument/2006/relationships/image" Target="../media/image66.png"/><Relationship Id="rId111" Type="http://schemas.openxmlformats.org/officeDocument/2006/relationships/customXml" Target="../ink/ink71.xml"/><Relationship Id="rId15" Type="http://schemas.openxmlformats.org/officeDocument/2006/relationships/customXml" Target="../ink/ink23.xml"/><Relationship Id="rId36" Type="http://schemas.openxmlformats.org/officeDocument/2006/relationships/image" Target="../media/image40.png"/><Relationship Id="rId57" Type="http://schemas.openxmlformats.org/officeDocument/2006/relationships/customXml" Target="../ink/ink44.xml"/><Relationship Id="rId106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23.em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6.xml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openxmlformats.org/officeDocument/2006/relationships/customXml" Target="../ink/ink78.xml"/><Relationship Id="rId4" Type="http://schemas.openxmlformats.org/officeDocument/2006/relationships/customXml" Target="../ink/ink75.xml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.xml"/><Relationship Id="rId21" Type="http://schemas.openxmlformats.org/officeDocument/2006/relationships/image" Target="../media/image96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47" Type="http://schemas.openxmlformats.org/officeDocument/2006/relationships/image" Target="../media/image109.png"/><Relationship Id="rId50" Type="http://schemas.openxmlformats.org/officeDocument/2006/relationships/customXml" Target="../ink/ink102.xml"/><Relationship Id="rId55" Type="http://schemas.openxmlformats.org/officeDocument/2006/relationships/image" Target="../media/image113.png"/><Relationship Id="rId63" Type="http://schemas.openxmlformats.org/officeDocument/2006/relationships/image" Target="../media/image11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85.xml"/><Relationship Id="rId29" Type="http://schemas.openxmlformats.org/officeDocument/2006/relationships/image" Target="../media/image100.png"/><Relationship Id="rId11" Type="http://schemas.openxmlformats.org/officeDocument/2006/relationships/image" Target="../media/image91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104.png"/><Relationship Id="rId40" Type="http://schemas.openxmlformats.org/officeDocument/2006/relationships/customXml" Target="../ink/ink97.xml"/><Relationship Id="rId45" Type="http://schemas.openxmlformats.org/officeDocument/2006/relationships/image" Target="../media/image108.png"/><Relationship Id="rId53" Type="http://schemas.openxmlformats.org/officeDocument/2006/relationships/image" Target="../media/image112.png"/><Relationship Id="rId58" Type="http://schemas.openxmlformats.org/officeDocument/2006/relationships/customXml" Target="../ink/ink106.xml"/><Relationship Id="rId5" Type="http://schemas.openxmlformats.org/officeDocument/2006/relationships/image" Target="../media/image88.png"/><Relationship Id="rId61" Type="http://schemas.openxmlformats.org/officeDocument/2006/relationships/image" Target="../media/image116.png"/><Relationship Id="rId19" Type="http://schemas.openxmlformats.org/officeDocument/2006/relationships/image" Target="../media/image95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99.png"/><Relationship Id="rId30" Type="http://schemas.openxmlformats.org/officeDocument/2006/relationships/customXml" Target="../ink/ink92.xml"/><Relationship Id="rId35" Type="http://schemas.openxmlformats.org/officeDocument/2006/relationships/image" Target="../media/image103.png"/><Relationship Id="rId43" Type="http://schemas.openxmlformats.org/officeDocument/2006/relationships/image" Target="../media/image107.png"/><Relationship Id="rId48" Type="http://schemas.openxmlformats.org/officeDocument/2006/relationships/customXml" Target="../ink/ink101.xml"/><Relationship Id="rId56" Type="http://schemas.openxmlformats.org/officeDocument/2006/relationships/customXml" Target="../ink/ink105.xml"/><Relationship Id="rId64" Type="http://schemas.openxmlformats.org/officeDocument/2006/relationships/customXml" Target="../ink/ink109.xml"/><Relationship Id="rId8" Type="http://schemas.openxmlformats.org/officeDocument/2006/relationships/customXml" Target="../ink/ink81.xml"/><Relationship Id="rId51" Type="http://schemas.openxmlformats.org/officeDocument/2006/relationships/image" Target="../media/image111.png"/><Relationship Id="rId3" Type="http://schemas.openxmlformats.org/officeDocument/2006/relationships/image" Target="../media/image24.jpg"/><Relationship Id="rId12" Type="http://schemas.openxmlformats.org/officeDocument/2006/relationships/customXml" Target="../ink/ink83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38" Type="http://schemas.openxmlformats.org/officeDocument/2006/relationships/customXml" Target="../ink/ink96.xml"/><Relationship Id="rId46" Type="http://schemas.openxmlformats.org/officeDocument/2006/relationships/customXml" Target="../ink/ink100.xml"/><Relationship Id="rId59" Type="http://schemas.openxmlformats.org/officeDocument/2006/relationships/image" Target="../media/image115.png"/><Relationship Id="rId20" Type="http://schemas.openxmlformats.org/officeDocument/2006/relationships/customXml" Target="../ink/ink87.xml"/><Relationship Id="rId41" Type="http://schemas.openxmlformats.org/officeDocument/2006/relationships/image" Target="../media/image106.png"/><Relationship Id="rId54" Type="http://schemas.openxmlformats.org/officeDocument/2006/relationships/customXml" Target="../ink/ink104.xml"/><Relationship Id="rId62" Type="http://schemas.openxmlformats.org/officeDocument/2006/relationships/customXml" Target="../ink/ink10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0.xml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49" Type="http://schemas.openxmlformats.org/officeDocument/2006/relationships/image" Target="../media/image110.png"/><Relationship Id="rId57" Type="http://schemas.openxmlformats.org/officeDocument/2006/relationships/image" Target="../media/image114.png"/><Relationship Id="rId10" Type="http://schemas.openxmlformats.org/officeDocument/2006/relationships/customXml" Target="../ink/ink82.xml"/><Relationship Id="rId31" Type="http://schemas.openxmlformats.org/officeDocument/2006/relationships/image" Target="../media/image101.png"/><Relationship Id="rId44" Type="http://schemas.openxmlformats.org/officeDocument/2006/relationships/customXml" Target="../ink/ink99.xml"/><Relationship Id="rId52" Type="http://schemas.openxmlformats.org/officeDocument/2006/relationships/customXml" Target="../ink/ink103.xml"/><Relationship Id="rId60" Type="http://schemas.openxmlformats.org/officeDocument/2006/relationships/customXml" Target="../ink/ink107.xml"/><Relationship Id="rId65" Type="http://schemas.openxmlformats.org/officeDocument/2006/relationships/image" Target="../media/image118.png"/><Relationship Id="rId4" Type="http://schemas.openxmlformats.org/officeDocument/2006/relationships/customXml" Target="../ink/ink79.xml"/><Relationship Id="rId9" Type="http://schemas.openxmlformats.org/officeDocument/2006/relationships/image" Target="../media/image90.png"/><Relationship Id="rId13" Type="http://schemas.openxmlformats.org/officeDocument/2006/relationships/image" Target="../media/image92.png"/><Relationship Id="rId18" Type="http://schemas.openxmlformats.org/officeDocument/2006/relationships/customXml" Target="../ink/ink86.xml"/><Relationship Id="rId3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/>
              <a:t>Basic Concepts and Computer 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8224" y="1844824"/>
            <a:ext cx="24482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Figure 1.4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 err="1">
                <a:latin typeface="+mj-lt"/>
              </a:rPr>
              <a:t>zEnterprise</a:t>
            </a:r>
            <a:r>
              <a:rPr lang="en-US" dirty="0">
                <a:latin typeface="+mj-lt"/>
              </a:rPr>
              <a:t> EC12 Processor Unit (PU) </a:t>
            </a:r>
          </a:p>
          <a:p>
            <a:pPr algn="ctr"/>
            <a:r>
              <a:rPr lang="en-US" dirty="0">
                <a:latin typeface="+mj-lt"/>
              </a:rPr>
              <a:t>Chip Diagram</a:t>
            </a:r>
          </a:p>
        </p:txBody>
      </p:sp>
      <p:pic>
        <p:nvPicPr>
          <p:cNvPr id="3" name="Picture 2" descr="EC12-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6336704" cy="66280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520" y="6597352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74FE6C-9FB1-F742-A5F3-69E3BA4EE20F}"/>
              </a:ext>
            </a:extLst>
          </p:cNvPr>
          <p:cNvGrpSpPr/>
          <p:nvPr/>
        </p:nvGrpSpPr>
        <p:grpSpPr>
          <a:xfrm>
            <a:off x="5717441" y="2523083"/>
            <a:ext cx="2665800" cy="550440"/>
            <a:chOff x="5717441" y="2523083"/>
            <a:chExt cx="266580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7597DB3-D167-3041-A0B9-E5EDBCB00D03}"/>
                    </a:ext>
                  </a:extLst>
                </p14:cNvPr>
                <p14:cNvContentPartPr/>
                <p14:nvPr/>
              </p14:nvContentPartPr>
              <p14:xfrm>
                <a:off x="5717441" y="2754203"/>
                <a:ext cx="983520" cy="31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7597DB3-D167-3041-A0B9-E5EDBCB00D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9881" y="2746643"/>
                  <a:ext cx="998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DC992F-8EA6-B14E-93DD-0D0CE6AE6255}"/>
                    </a:ext>
                  </a:extLst>
                </p14:cNvPr>
                <p14:cNvContentPartPr/>
                <p14:nvPr/>
              </p14:nvContentPartPr>
              <p14:xfrm>
                <a:off x="6874841" y="2648363"/>
                <a:ext cx="129960" cy="12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DC992F-8EA6-B14E-93DD-0D0CE6AE62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7281" y="2640803"/>
                  <a:ext cx="145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D08826-F5AB-A24B-B000-C93CDB2D7B78}"/>
                    </a:ext>
                  </a:extLst>
                </p14:cNvPr>
                <p14:cNvContentPartPr/>
                <p14:nvPr/>
              </p14:nvContentPartPr>
              <p14:xfrm>
                <a:off x="7051241" y="2523083"/>
                <a:ext cx="107280" cy="25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D08826-F5AB-A24B-B000-C93CDB2D7B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3681" y="2515523"/>
                  <a:ext cx="122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77B0E9-20EB-184A-A4A6-9BCA166BEFE5}"/>
                    </a:ext>
                  </a:extLst>
                </p14:cNvPr>
                <p14:cNvContentPartPr/>
                <p14:nvPr/>
              </p14:nvContentPartPr>
              <p14:xfrm>
                <a:off x="7216481" y="2660243"/>
                <a:ext cx="127080" cy="9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77B0E9-20EB-184A-A4A6-9BCA166BEF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08921" y="2652683"/>
                  <a:ext cx="142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302C9F-7C6C-FF4D-AA44-9704B3A47E84}"/>
                    </a:ext>
                  </a:extLst>
                </p14:cNvPr>
                <p14:cNvContentPartPr/>
                <p14:nvPr/>
              </p14:nvContentPartPr>
              <p14:xfrm>
                <a:off x="7421321" y="2668523"/>
                <a:ext cx="76680" cy="108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302C9F-7C6C-FF4D-AA44-9704B3A47E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3761" y="2660963"/>
                  <a:ext cx="9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56495B-81F0-004A-BD82-6EC307ADA4CE}"/>
                    </a:ext>
                  </a:extLst>
                </p14:cNvPr>
                <p14:cNvContentPartPr/>
                <p14:nvPr/>
              </p14:nvContentPartPr>
              <p14:xfrm>
                <a:off x="7524641" y="2658803"/>
                <a:ext cx="97920" cy="10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56495B-81F0-004A-BD82-6EC307ADA4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17081" y="2651243"/>
                  <a:ext cx="112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6D784E-F506-E243-999D-4616E2A34D2E}"/>
                    </a:ext>
                  </a:extLst>
                </p14:cNvPr>
                <p14:cNvContentPartPr/>
                <p14:nvPr/>
              </p14:nvContentPartPr>
              <p14:xfrm>
                <a:off x="7722641" y="2555123"/>
                <a:ext cx="127440" cy="17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6D784E-F506-E243-999D-4616E2A34D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5081" y="2547563"/>
                  <a:ext cx="142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DD5856-B9B6-9148-AD60-3142808EA2BF}"/>
                    </a:ext>
                  </a:extLst>
                </p14:cNvPr>
                <p14:cNvContentPartPr/>
                <p14:nvPr/>
              </p14:nvContentPartPr>
              <p14:xfrm>
                <a:off x="8034401" y="2587523"/>
                <a:ext cx="160560" cy="16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DD5856-B9B6-9148-AD60-3142808EA2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26841" y="2579963"/>
                  <a:ext cx="17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73E0C3-4C81-CE4E-99E1-81CFD0376A91}"/>
                    </a:ext>
                  </a:extLst>
                </p14:cNvPr>
                <p14:cNvContentPartPr/>
                <p14:nvPr/>
              </p14:nvContentPartPr>
              <p14:xfrm>
                <a:off x="8234201" y="2572403"/>
                <a:ext cx="14904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73E0C3-4C81-CE4E-99E1-81CFD0376A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6641" y="2564843"/>
                  <a:ext cx="164160" cy="21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056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12-C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616624" cy="6397744"/>
          </a:xfrm>
          <a:prstGeom prst="rect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40152" y="1628800"/>
            <a:ext cx="320384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Figure 1.5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3200" dirty="0" err="1">
                <a:latin typeface="+mj-lt"/>
              </a:rPr>
              <a:t>zEnterprise</a:t>
            </a:r>
            <a:r>
              <a:rPr lang="en-US" sz="3200" dirty="0">
                <a:latin typeface="+mj-lt"/>
              </a:rPr>
              <a:t> </a:t>
            </a:r>
          </a:p>
          <a:p>
            <a:pPr algn="ctr"/>
            <a:r>
              <a:rPr lang="en-US" sz="3200" dirty="0">
                <a:latin typeface="+mj-lt"/>
              </a:rPr>
              <a:t>EC12 </a:t>
            </a:r>
          </a:p>
          <a:p>
            <a:pPr algn="ctr"/>
            <a:r>
              <a:rPr lang="en-US" sz="3200" dirty="0">
                <a:latin typeface="+mj-lt"/>
              </a:rPr>
              <a:t>Core Layout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0152" y="188640"/>
            <a:ext cx="344798" cy="539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2720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718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Fundamental design approach was the stored program concept</a:t>
            </a:r>
          </a:p>
          <a:p>
            <a:pPr lvl="2"/>
            <a:r>
              <a:rPr lang="en-GB" dirty="0"/>
              <a:t>Attributed to the mathematician John von 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729258-08D0-8D45-B264-8BAF367C0655}"/>
                  </a:ext>
                </a:extLst>
              </p14:cNvPr>
              <p14:cNvContentPartPr/>
              <p14:nvPr/>
            </p14:nvContentPartPr>
            <p14:xfrm>
              <a:off x="5208761" y="3515243"/>
              <a:ext cx="1468440" cy="10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729258-08D0-8D45-B264-8BAF367C06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1201" y="3507683"/>
                <a:ext cx="148356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6FA08-75FB-9543-A61C-5408989249B4}"/>
              </a:ext>
            </a:extLst>
          </p:cNvPr>
          <p:cNvGrpSpPr/>
          <p:nvPr/>
        </p:nvGrpSpPr>
        <p:grpSpPr>
          <a:xfrm>
            <a:off x="7333841" y="3879563"/>
            <a:ext cx="1400400" cy="461160"/>
            <a:chOff x="7333841" y="3879563"/>
            <a:chExt cx="14004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4308E3-0FF3-D24F-842C-17C1C56A4534}"/>
                    </a:ext>
                  </a:extLst>
                </p14:cNvPr>
                <p14:cNvContentPartPr/>
                <p14:nvPr/>
              </p14:nvContentPartPr>
              <p14:xfrm>
                <a:off x="7511321" y="3966323"/>
                <a:ext cx="8640" cy="18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4308E3-0FF3-D24F-842C-17C1C56A45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03761" y="3958763"/>
                  <a:ext cx="23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62206E-2EC6-3242-B014-A729EF742B0A}"/>
                    </a:ext>
                  </a:extLst>
                </p14:cNvPr>
                <p14:cNvContentPartPr/>
                <p14:nvPr/>
              </p14:nvContentPartPr>
              <p14:xfrm>
                <a:off x="7488641" y="3949403"/>
                <a:ext cx="96480" cy="9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62206E-2EC6-3242-B014-A729EF742B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81081" y="3942203"/>
                  <a:ext cx="111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E35263-BF60-BE4E-8B54-9C11A68F7065}"/>
                    </a:ext>
                  </a:extLst>
                </p14:cNvPr>
                <p14:cNvContentPartPr/>
                <p14:nvPr/>
              </p14:nvContentPartPr>
              <p14:xfrm>
                <a:off x="7615001" y="3964883"/>
                <a:ext cx="103320" cy="7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E35263-BF60-BE4E-8B54-9C11A68F70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07441" y="3957323"/>
                  <a:ext cx="118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AF4082-97C8-1F4B-86C4-B6EBA86D4D39}"/>
                    </a:ext>
                  </a:extLst>
                </p14:cNvPr>
                <p14:cNvContentPartPr/>
                <p14:nvPr/>
              </p14:nvContentPartPr>
              <p14:xfrm>
                <a:off x="7717241" y="3964523"/>
                <a:ext cx="57240" cy="8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AF4082-97C8-1F4B-86C4-B6EBA86D4D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9681" y="3956963"/>
                  <a:ext cx="72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CA6426-7A77-B645-B34E-DD8A2AA34D7E}"/>
                    </a:ext>
                  </a:extLst>
                </p14:cNvPr>
                <p14:cNvContentPartPr/>
                <p14:nvPr/>
              </p14:nvContentPartPr>
              <p14:xfrm>
                <a:off x="7819481" y="3978203"/>
                <a:ext cx="97920" cy="18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CA6426-7A77-B645-B34E-DD8A2AA34D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11921" y="3970643"/>
                  <a:ext cx="113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125407-770E-0644-9F68-2AA767EEF7E8}"/>
                    </a:ext>
                  </a:extLst>
                </p14:cNvPr>
                <p14:cNvContentPartPr/>
                <p14:nvPr/>
              </p14:nvContentPartPr>
              <p14:xfrm>
                <a:off x="7971401" y="3974963"/>
                <a:ext cx="79560" cy="5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125407-770E-0644-9F68-2AA767EEF7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3841" y="3967763"/>
                  <a:ext cx="94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526B47-97A6-E348-9794-A5F09BEAB222}"/>
                    </a:ext>
                  </a:extLst>
                </p14:cNvPr>
                <p14:cNvContentPartPr/>
                <p14:nvPr/>
              </p14:nvContentPartPr>
              <p14:xfrm>
                <a:off x="8058161" y="3970643"/>
                <a:ext cx="114840" cy="5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526B47-97A6-E348-9794-A5F09BEAB2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0601" y="3963083"/>
                  <a:ext cx="12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A12103-56B3-1140-82C0-755C4365474C}"/>
                    </a:ext>
                  </a:extLst>
                </p14:cNvPr>
                <p14:cNvContentPartPr/>
                <p14:nvPr/>
              </p14:nvContentPartPr>
              <p14:xfrm>
                <a:off x="8233481" y="3955523"/>
                <a:ext cx="166680" cy="7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A12103-56B3-1140-82C0-755C436547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5921" y="3947963"/>
                  <a:ext cx="181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9B5C3A-AE4B-7C49-8DC4-FE27EA9918C6}"/>
                    </a:ext>
                  </a:extLst>
                </p14:cNvPr>
                <p14:cNvContentPartPr/>
                <p14:nvPr/>
              </p14:nvContentPartPr>
              <p14:xfrm>
                <a:off x="8566481" y="3951563"/>
                <a:ext cx="360" cy="7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9B5C3A-AE4B-7C49-8DC4-FE27EA991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8921" y="3944003"/>
                  <a:ext cx="15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EA76B3-9A7C-6D47-AE6E-740E02E823AC}"/>
                    </a:ext>
                  </a:extLst>
                </p14:cNvPr>
                <p14:cNvContentPartPr/>
                <p14:nvPr/>
              </p14:nvContentPartPr>
              <p14:xfrm>
                <a:off x="8530121" y="3879563"/>
                <a:ext cx="360" cy="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EA76B3-9A7C-6D47-AE6E-740E02E823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22561" y="3872003"/>
                  <a:ext cx="15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67B796-EEAD-5A41-AEC0-485CC4A52DE9}"/>
                    </a:ext>
                  </a:extLst>
                </p14:cNvPr>
                <p14:cNvContentPartPr/>
                <p14:nvPr/>
              </p14:nvContentPartPr>
              <p14:xfrm>
                <a:off x="8621201" y="3920243"/>
                <a:ext cx="113040" cy="11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67B796-EEAD-5A41-AEC0-485CC4A52D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13641" y="3912683"/>
                  <a:ext cx="128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921D97-B578-0344-895C-5AD5A862D85A}"/>
                    </a:ext>
                  </a:extLst>
                </p14:cNvPr>
                <p14:cNvContentPartPr/>
                <p14:nvPr/>
              </p14:nvContentPartPr>
              <p14:xfrm>
                <a:off x="7856561" y="4247483"/>
                <a:ext cx="90000" cy="7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921D97-B578-0344-895C-5AD5A862D8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9001" y="4239923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85501-2F37-C34E-B47D-B1EFB3A72D3C}"/>
                    </a:ext>
                  </a:extLst>
                </p14:cNvPr>
                <p14:cNvContentPartPr/>
                <p14:nvPr/>
              </p14:nvContentPartPr>
              <p14:xfrm>
                <a:off x="8005961" y="4133723"/>
                <a:ext cx="4680" cy="20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585501-2F37-C34E-B47D-B1EFB3A72D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8401" y="4126163"/>
                  <a:ext cx="19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387A7D-9B1C-944A-81A1-017380DCF3E2}"/>
                    </a:ext>
                  </a:extLst>
                </p14:cNvPr>
                <p14:cNvContentPartPr/>
                <p14:nvPr/>
              </p14:nvContentPartPr>
              <p14:xfrm>
                <a:off x="7948361" y="4223003"/>
                <a:ext cx="17136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387A7D-9B1C-944A-81A1-017380DCF3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40801" y="4215443"/>
                  <a:ext cx="18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FD544A-0968-BA4C-A563-717319D7BAEB}"/>
                    </a:ext>
                  </a:extLst>
                </p14:cNvPr>
                <p14:cNvContentPartPr/>
                <p14:nvPr/>
              </p14:nvContentPartPr>
              <p14:xfrm>
                <a:off x="8166881" y="4227683"/>
                <a:ext cx="77400" cy="10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FD544A-0968-BA4C-A563-717319D7BA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59681" y="4220123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DA6B4E-2C16-9749-9B05-5A8273740912}"/>
                    </a:ext>
                  </a:extLst>
                </p14:cNvPr>
                <p14:cNvContentPartPr/>
                <p14:nvPr/>
              </p14:nvContentPartPr>
              <p14:xfrm>
                <a:off x="8261561" y="4243523"/>
                <a:ext cx="109080" cy="7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DA6B4E-2C16-9749-9B05-5A82737409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54001" y="4235963"/>
                  <a:ext cx="124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FBF617-382A-5E40-8E7F-8D59EAC5A6E3}"/>
                    </a:ext>
                  </a:extLst>
                </p14:cNvPr>
                <p14:cNvContentPartPr/>
                <p14:nvPr/>
              </p14:nvContentPartPr>
              <p14:xfrm>
                <a:off x="8407001" y="4143443"/>
                <a:ext cx="124560" cy="17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FBF617-382A-5E40-8E7F-8D59EAC5A6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99441" y="4135883"/>
                  <a:ext cx="139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81ACF4-CA4B-C94B-843A-033E348B9DD2}"/>
                    </a:ext>
                  </a:extLst>
                </p14:cNvPr>
                <p14:cNvContentPartPr/>
                <p14:nvPr/>
              </p14:nvContentPartPr>
              <p14:xfrm>
                <a:off x="7333841" y="3915923"/>
                <a:ext cx="101520" cy="39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81ACF4-CA4B-C94B-843A-033E348B9DD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26281" y="3908363"/>
                  <a:ext cx="11664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0CD95B-06B5-D741-B497-656A07902284}"/>
              </a:ext>
            </a:extLst>
          </p:cNvPr>
          <p:cNvGrpSpPr/>
          <p:nvPr/>
        </p:nvGrpSpPr>
        <p:grpSpPr>
          <a:xfrm>
            <a:off x="8116481" y="3245243"/>
            <a:ext cx="801360" cy="489600"/>
            <a:chOff x="8116481" y="3245243"/>
            <a:chExt cx="80136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36046E-E96D-8442-B5D7-C6DBF473A2EE}"/>
                    </a:ext>
                  </a:extLst>
                </p14:cNvPr>
                <p14:cNvContentPartPr/>
                <p14:nvPr/>
              </p14:nvContentPartPr>
              <p14:xfrm>
                <a:off x="8116481" y="3589403"/>
                <a:ext cx="141840" cy="145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36046E-E96D-8442-B5D7-C6DBF473A2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08921" y="3581843"/>
                  <a:ext cx="156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464394-AD57-2646-98AD-3286302C08F4}"/>
                    </a:ext>
                  </a:extLst>
                </p14:cNvPr>
                <p14:cNvContentPartPr/>
                <p14:nvPr/>
              </p14:nvContentPartPr>
              <p14:xfrm>
                <a:off x="8317001" y="3339923"/>
                <a:ext cx="113040" cy="12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464394-AD57-2646-98AD-3286302C08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09441" y="3332363"/>
                  <a:ext cx="12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1AAFD3-AA55-6047-8F97-2FB815A38F7C}"/>
                    </a:ext>
                  </a:extLst>
                </p14:cNvPr>
                <p14:cNvContentPartPr/>
                <p14:nvPr/>
              </p14:nvContentPartPr>
              <p14:xfrm>
                <a:off x="8466041" y="3333803"/>
                <a:ext cx="140760" cy="111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1AAFD3-AA55-6047-8F97-2FB815A38F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58481" y="3326243"/>
                  <a:ext cx="155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E13E95-EFAF-AA48-814E-35985D705775}"/>
                    </a:ext>
                  </a:extLst>
                </p14:cNvPr>
                <p14:cNvContentPartPr/>
                <p14:nvPr/>
              </p14:nvContentPartPr>
              <p14:xfrm>
                <a:off x="8660441" y="3370163"/>
                <a:ext cx="8640" cy="7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E13E95-EFAF-AA48-814E-35985D7057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881" y="3362603"/>
                  <a:ext cx="23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1E1D50-E958-E042-B49F-910510CC842B}"/>
                    </a:ext>
                  </a:extLst>
                </p14:cNvPr>
                <p14:cNvContentPartPr/>
                <p14:nvPr/>
              </p14:nvContentPartPr>
              <p14:xfrm>
                <a:off x="8658281" y="3245243"/>
                <a:ext cx="1800" cy="2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1E1D50-E958-E042-B49F-910510CC84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50721" y="3237683"/>
                  <a:ext cx="16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253474-153B-F648-925F-6E04D958ACF8}"/>
                    </a:ext>
                  </a:extLst>
                </p14:cNvPr>
                <p14:cNvContentPartPr/>
                <p14:nvPr/>
              </p14:nvContentPartPr>
              <p14:xfrm>
                <a:off x="8724161" y="3333443"/>
                <a:ext cx="103320" cy="112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253474-153B-F648-925F-6E04D958AC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16601" y="3326243"/>
                  <a:ext cx="11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8FDC3D-FC5E-4449-AD8B-4F9811E25EA0}"/>
                    </a:ext>
                  </a:extLst>
                </p14:cNvPr>
                <p14:cNvContentPartPr/>
                <p14:nvPr/>
              </p14:nvContentPartPr>
              <p14:xfrm>
                <a:off x="8417081" y="3588683"/>
                <a:ext cx="15120" cy="10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8FDC3D-FC5E-4449-AD8B-4F9811E25E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9521" y="3581123"/>
                  <a:ext cx="30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0D7807-92E8-0846-B62F-A2B67D45CDE9}"/>
                    </a:ext>
                  </a:extLst>
                </p14:cNvPr>
                <p14:cNvContentPartPr/>
                <p14:nvPr/>
              </p14:nvContentPartPr>
              <p14:xfrm>
                <a:off x="8466761" y="3541163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0D7807-92E8-0846-B62F-A2B67D45CD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59561" y="353360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9E21CE-C12D-554F-81E1-0F2E8B7D7E67}"/>
                    </a:ext>
                  </a:extLst>
                </p14:cNvPr>
                <p14:cNvContentPartPr/>
                <p14:nvPr/>
              </p14:nvContentPartPr>
              <p14:xfrm>
                <a:off x="8477201" y="3518483"/>
                <a:ext cx="12744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9E21CE-C12D-554F-81E1-0F2E8B7D7E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70001" y="3510923"/>
                  <a:ext cx="14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4114AF-0E57-1F4F-BED2-AB57A9BF5EB6}"/>
                    </a:ext>
                  </a:extLst>
                </p14:cNvPr>
                <p14:cNvContentPartPr/>
                <p14:nvPr/>
              </p14:nvContentPartPr>
              <p14:xfrm>
                <a:off x="8633801" y="3575723"/>
                <a:ext cx="10368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4114AF-0E57-1F4F-BED2-AB57A9BF5E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26241" y="3568163"/>
                  <a:ext cx="118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B2B37E-118D-0E4B-8B61-D3A48AB585F7}"/>
                    </a:ext>
                  </a:extLst>
                </p14:cNvPr>
                <p14:cNvContentPartPr/>
                <p14:nvPr/>
              </p14:nvContentPartPr>
              <p14:xfrm>
                <a:off x="8760521" y="3587963"/>
                <a:ext cx="157320" cy="72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B2B37E-118D-0E4B-8B61-D3A48AB585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3321" y="3580403"/>
                  <a:ext cx="17208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043DAF-9735-BC4B-809A-11E3B9322B5B}"/>
                  </a:ext>
                </a:extLst>
              </p14:cNvPr>
              <p14:cNvContentPartPr/>
              <p14:nvPr/>
            </p14:nvContentPartPr>
            <p14:xfrm>
              <a:off x="3229841" y="5253683"/>
              <a:ext cx="7560" cy="16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043DAF-9735-BC4B-809A-11E3B9322B5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22281" y="5246123"/>
                <a:ext cx="223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815B28C-B0E9-8C40-9AF2-D6014EBFA42D}"/>
                  </a:ext>
                </a:extLst>
              </p14:cNvPr>
              <p14:cNvContentPartPr/>
              <p14:nvPr/>
            </p14:nvContentPartPr>
            <p14:xfrm>
              <a:off x="3233441" y="5337563"/>
              <a:ext cx="15840" cy="1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815B28C-B0E9-8C40-9AF2-D6014EBFA42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25881" y="5330363"/>
                <a:ext cx="309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3AAD3-EF85-3547-93CE-7D88AA69F636}"/>
              </a:ext>
            </a:extLst>
          </p:cNvPr>
          <p:cNvGrpSpPr/>
          <p:nvPr/>
        </p:nvGrpSpPr>
        <p:grpSpPr>
          <a:xfrm>
            <a:off x="3468161" y="5229923"/>
            <a:ext cx="1041120" cy="268920"/>
            <a:chOff x="3468161" y="5229923"/>
            <a:chExt cx="1041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08E8FE-12A7-164B-B17B-A9C34C7050F0}"/>
                    </a:ext>
                  </a:extLst>
                </p14:cNvPr>
                <p14:cNvContentPartPr/>
                <p14:nvPr/>
              </p14:nvContentPartPr>
              <p14:xfrm>
                <a:off x="3468161" y="5229923"/>
                <a:ext cx="159480" cy="157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08E8FE-12A7-164B-B17B-A9C34C7050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60601" y="5222363"/>
                  <a:ext cx="174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392F86-42BB-4841-AA2E-3DF25A1D7B38}"/>
                    </a:ext>
                  </a:extLst>
                </p14:cNvPr>
                <p14:cNvContentPartPr/>
                <p14:nvPr/>
              </p14:nvContentPartPr>
              <p14:xfrm>
                <a:off x="3658961" y="5249363"/>
                <a:ext cx="102960" cy="10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392F86-42BB-4841-AA2E-3DF25A1D7B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1401" y="5241803"/>
                  <a:ext cx="118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283F7C-9C35-F64A-8DC1-FADF504011B5}"/>
                    </a:ext>
                  </a:extLst>
                </p14:cNvPr>
                <p14:cNvContentPartPr/>
                <p14:nvPr/>
              </p14:nvContentPartPr>
              <p14:xfrm>
                <a:off x="3847961" y="5321723"/>
                <a:ext cx="59040" cy="4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283F7C-9C35-F64A-8DC1-FADF504011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40401" y="5314163"/>
                  <a:ext cx="74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EFAEEB-424C-194D-8218-63B8F3198835}"/>
                    </a:ext>
                  </a:extLst>
                </p14:cNvPr>
                <p14:cNvContentPartPr/>
                <p14:nvPr/>
              </p14:nvContentPartPr>
              <p14:xfrm>
                <a:off x="3879281" y="5301923"/>
                <a:ext cx="64080" cy="19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EFAEEB-424C-194D-8218-63B8F31988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2081" y="5294363"/>
                  <a:ext cx="79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D3FBC6-020E-0F4D-9DA7-4DEAF33A1ADD}"/>
                    </a:ext>
                  </a:extLst>
                </p14:cNvPr>
                <p14:cNvContentPartPr/>
                <p14:nvPr/>
              </p14:nvContentPartPr>
              <p14:xfrm>
                <a:off x="3993041" y="5270243"/>
                <a:ext cx="142560" cy="9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D3FBC6-020E-0F4D-9DA7-4DEAF33A1A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85481" y="5262683"/>
                  <a:ext cx="157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D29578-D5F4-ED4F-A735-FF8F24E92629}"/>
                    </a:ext>
                  </a:extLst>
                </p14:cNvPr>
                <p14:cNvContentPartPr/>
                <p14:nvPr/>
              </p14:nvContentPartPr>
              <p14:xfrm>
                <a:off x="4161161" y="5306243"/>
                <a:ext cx="104760" cy="5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D29578-D5F4-ED4F-A735-FF8F24E926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3601" y="5298683"/>
                  <a:ext cx="119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41E49-00B4-3F42-8EB2-98C46705E83E}"/>
                    </a:ext>
                  </a:extLst>
                </p14:cNvPr>
                <p14:cNvContentPartPr/>
                <p14:nvPr/>
              </p14:nvContentPartPr>
              <p14:xfrm>
                <a:off x="4315241" y="5256563"/>
                <a:ext cx="81720" cy="6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41E49-00B4-3F42-8EB2-98C46705E8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07681" y="5249003"/>
                  <a:ext cx="96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E036783-7CC0-4941-A4D5-CD9CE31A1CA5}"/>
                    </a:ext>
                  </a:extLst>
                </p14:cNvPr>
                <p14:cNvContentPartPr/>
                <p14:nvPr/>
              </p14:nvContentPartPr>
              <p14:xfrm>
                <a:off x="4385441" y="5259803"/>
                <a:ext cx="123840" cy="9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E036783-7CC0-4941-A4D5-CD9CE31A1C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77881" y="5252243"/>
                  <a:ext cx="138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560D429-983B-1546-88DE-39F47EDBEC8E}"/>
              </a:ext>
            </a:extLst>
          </p:cNvPr>
          <p:cNvGrpSpPr/>
          <p:nvPr/>
        </p:nvGrpSpPr>
        <p:grpSpPr>
          <a:xfrm>
            <a:off x="2286281" y="2079563"/>
            <a:ext cx="4163400" cy="340200"/>
            <a:chOff x="2286281" y="2079563"/>
            <a:chExt cx="416340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079BD3-124F-5F47-8DD5-206C74B735E2}"/>
                    </a:ext>
                  </a:extLst>
                </p14:cNvPr>
                <p14:cNvContentPartPr/>
                <p14:nvPr/>
              </p14:nvContentPartPr>
              <p14:xfrm>
                <a:off x="2286281" y="2079563"/>
                <a:ext cx="4163400" cy="298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079BD3-124F-5F47-8DD5-206C74B735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78721" y="2072003"/>
                  <a:ext cx="4178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A3C6C5-9261-DC43-B8FF-107091599564}"/>
                    </a:ext>
                  </a:extLst>
                </p14:cNvPr>
                <p14:cNvContentPartPr/>
                <p14:nvPr/>
              </p14:nvContentPartPr>
              <p14:xfrm>
                <a:off x="6316481" y="2298083"/>
                <a:ext cx="128880" cy="121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A3C6C5-9261-DC43-B8FF-1070915995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08921" y="2290523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9A0F77-C349-B043-9809-D7815F5C4A54}"/>
              </a:ext>
            </a:extLst>
          </p:cNvPr>
          <p:cNvGrpSpPr/>
          <p:nvPr/>
        </p:nvGrpSpPr>
        <p:grpSpPr>
          <a:xfrm>
            <a:off x="3823481" y="1869323"/>
            <a:ext cx="671040" cy="200880"/>
            <a:chOff x="3823481" y="1869323"/>
            <a:chExt cx="6710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87BCC7-A594-A441-AA67-B5F15913120C}"/>
                    </a:ext>
                  </a:extLst>
                </p14:cNvPr>
                <p14:cNvContentPartPr/>
                <p14:nvPr/>
              </p14:nvContentPartPr>
              <p14:xfrm>
                <a:off x="3901241" y="1915403"/>
                <a:ext cx="7920" cy="14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87BCC7-A594-A441-AA67-B5F1591312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93681" y="1907843"/>
                  <a:ext cx="23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DBC8EA-95D2-6246-BAEE-F30E5E63DC46}"/>
                    </a:ext>
                  </a:extLst>
                </p14:cNvPr>
                <p14:cNvContentPartPr/>
                <p14:nvPr/>
              </p14:nvContentPartPr>
              <p14:xfrm>
                <a:off x="3823481" y="1879403"/>
                <a:ext cx="176400" cy="19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DBC8EA-95D2-6246-BAEE-F30E5E63DC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5921" y="1871843"/>
                  <a:ext cx="191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472B9C-750F-4840-892B-97F1964CDAC2}"/>
                    </a:ext>
                  </a:extLst>
                </p14:cNvPr>
                <p14:cNvContentPartPr/>
                <p14:nvPr/>
              </p14:nvContentPartPr>
              <p14:xfrm>
                <a:off x="4014281" y="1972283"/>
                <a:ext cx="113400" cy="8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472B9C-750F-4840-892B-97F1964CDA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07081" y="1964723"/>
                  <a:ext cx="128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FC883F-48EF-F44C-9BC6-75A9D813D1D8}"/>
                    </a:ext>
                  </a:extLst>
                </p14:cNvPr>
                <p14:cNvContentPartPr/>
                <p14:nvPr/>
              </p14:nvContentPartPr>
              <p14:xfrm>
                <a:off x="4193921" y="1984883"/>
                <a:ext cx="8460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FC883F-48EF-F44C-9BC6-75A9D813D1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86361" y="1977323"/>
                  <a:ext cx="99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A4DA97-0ED7-5F4C-AC13-F65033BC0193}"/>
                    </a:ext>
                  </a:extLst>
                </p14:cNvPr>
                <p14:cNvContentPartPr/>
                <p14:nvPr/>
              </p14:nvContentPartPr>
              <p14:xfrm>
                <a:off x="4269881" y="1869323"/>
                <a:ext cx="3960" cy="17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A4DA97-0ED7-5F4C-AC13-F65033BC01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2321" y="1861763"/>
                  <a:ext cx="1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A75FC5-399A-FE4D-8CDB-6B020D582B42}"/>
                    </a:ext>
                  </a:extLst>
                </p14:cNvPr>
                <p14:cNvContentPartPr/>
                <p14:nvPr/>
              </p14:nvContentPartPr>
              <p14:xfrm>
                <a:off x="4341161" y="1968683"/>
                <a:ext cx="648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A75FC5-399A-FE4D-8CDB-6B020D582B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3601" y="1961123"/>
                  <a:ext cx="21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AEF9CC-88B5-8B43-9850-8BDBEAD37C3F}"/>
                    </a:ext>
                  </a:extLst>
                </p14:cNvPr>
                <p14:cNvContentPartPr/>
                <p14:nvPr/>
              </p14:nvContentPartPr>
              <p14:xfrm>
                <a:off x="4351241" y="1911803"/>
                <a:ext cx="1980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AEF9CC-88B5-8B43-9850-8BDBEAD37C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43681" y="1904603"/>
                  <a:ext cx="34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149066-E3D1-A84B-AA92-69FD231E3109}"/>
                    </a:ext>
                  </a:extLst>
                </p14:cNvPr>
                <p14:cNvContentPartPr/>
                <p14:nvPr/>
              </p14:nvContentPartPr>
              <p14:xfrm>
                <a:off x="4400921" y="1942763"/>
                <a:ext cx="93600" cy="10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149066-E3D1-A84B-AA92-69FD231E31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3361" y="1935203"/>
                  <a:ext cx="1087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9" name="Group 18468">
            <a:extLst>
              <a:ext uri="{FF2B5EF4-FFF2-40B4-BE49-F238E27FC236}">
                <a16:creationId xmlns:a16="http://schemas.microsoft.com/office/drawing/2014/main" id="{745B7191-5F17-A14E-BFF9-922AD701C54C}"/>
              </a:ext>
            </a:extLst>
          </p:cNvPr>
          <p:cNvGrpSpPr/>
          <p:nvPr/>
        </p:nvGrpSpPr>
        <p:grpSpPr>
          <a:xfrm>
            <a:off x="4084841" y="2646923"/>
            <a:ext cx="2286720" cy="725760"/>
            <a:chOff x="4084841" y="2646923"/>
            <a:chExt cx="228672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DC65DB-58AC-AB40-A530-B1D4DFA43F23}"/>
                    </a:ext>
                  </a:extLst>
                </p14:cNvPr>
                <p14:cNvContentPartPr/>
                <p14:nvPr/>
              </p14:nvContentPartPr>
              <p14:xfrm>
                <a:off x="6088241" y="2654123"/>
                <a:ext cx="28332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DC65DB-58AC-AB40-A530-B1D4DFA43F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80681" y="2646563"/>
                  <a:ext cx="298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901D618-3F51-AE4F-BC29-DEF280C3550D}"/>
                    </a:ext>
                  </a:extLst>
                </p14:cNvPr>
                <p14:cNvContentPartPr/>
                <p14:nvPr/>
              </p14:nvContentPartPr>
              <p14:xfrm>
                <a:off x="6075641" y="2646923"/>
                <a:ext cx="95760" cy="10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901D618-3F51-AE4F-BC29-DEF280C355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68081" y="2639363"/>
                  <a:ext cx="110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433" name="Ink 18432">
                  <a:extLst>
                    <a:ext uri="{FF2B5EF4-FFF2-40B4-BE49-F238E27FC236}">
                      <a16:creationId xmlns:a16="http://schemas.microsoft.com/office/drawing/2014/main" id="{F8AF3BFC-58DC-6B49-AAF7-9529BD1EDFF4}"/>
                    </a:ext>
                  </a:extLst>
                </p14:cNvPr>
                <p14:cNvContentPartPr/>
                <p14:nvPr/>
              </p14:nvContentPartPr>
              <p14:xfrm>
                <a:off x="6109121" y="2728283"/>
                <a:ext cx="107640" cy="86400"/>
              </p14:xfrm>
            </p:contentPart>
          </mc:Choice>
          <mc:Fallback xmlns="">
            <p:pic>
              <p:nvPicPr>
                <p:cNvPr id="18433" name="Ink 18432">
                  <a:extLst>
                    <a:ext uri="{FF2B5EF4-FFF2-40B4-BE49-F238E27FC236}">
                      <a16:creationId xmlns:a16="http://schemas.microsoft.com/office/drawing/2014/main" id="{F8AF3BFC-58DC-6B49-AAF7-9529BD1EDF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01561" y="2720723"/>
                  <a:ext cx="122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437" name="Ink 18436">
                  <a:extLst>
                    <a:ext uri="{FF2B5EF4-FFF2-40B4-BE49-F238E27FC236}">
                      <a16:creationId xmlns:a16="http://schemas.microsoft.com/office/drawing/2014/main" id="{B69406CB-A0EE-5749-B91A-1E641003338B}"/>
                    </a:ext>
                  </a:extLst>
                </p14:cNvPr>
                <p14:cNvContentPartPr/>
                <p14:nvPr/>
              </p14:nvContentPartPr>
              <p14:xfrm>
                <a:off x="4084841" y="2915483"/>
                <a:ext cx="128520" cy="141480"/>
              </p14:xfrm>
            </p:contentPart>
          </mc:Choice>
          <mc:Fallback xmlns="">
            <p:pic>
              <p:nvPicPr>
                <p:cNvPr id="18437" name="Ink 18436">
                  <a:extLst>
                    <a:ext uri="{FF2B5EF4-FFF2-40B4-BE49-F238E27FC236}">
                      <a16:creationId xmlns:a16="http://schemas.microsoft.com/office/drawing/2014/main" id="{B69406CB-A0EE-5749-B91A-1E64100333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77281" y="2907923"/>
                  <a:ext cx="143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438" name="Ink 18437">
                  <a:extLst>
                    <a:ext uri="{FF2B5EF4-FFF2-40B4-BE49-F238E27FC236}">
                      <a16:creationId xmlns:a16="http://schemas.microsoft.com/office/drawing/2014/main" id="{AF351F0A-4503-124D-BCBC-03AA1C778E10}"/>
                    </a:ext>
                  </a:extLst>
                </p14:cNvPr>
                <p14:cNvContentPartPr/>
                <p14:nvPr/>
              </p14:nvContentPartPr>
              <p14:xfrm>
                <a:off x="4215881" y="2954003"/>
                <a:ext cx="102600" cy="85320"/>
              </p14:xfrm>
            </p:contentPart>
          </mc:Choice>
          <mc:Fallback xmlns="">
            <p:pic>
              <p:nvPicPr>
                <p:cNvPr id="18438" name="Ink 18437">
                  <a:extLst>
                    <a:ext uri="{FF2B5EF4-FFF2-40B4-BE49-F238E27FC236}">
                      <a16:creationId xmlns:a16="http://schemas.microsoft.com/office/drawing/2014/main" id="{AF351F0A-4503-124D-BCBC-03AA1C778E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08321" y="2946443"/>
                  <a:ext cx="117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39" name="Ink 18438">
                  <a:extLst>
                    <a:ext uri="{FF2B5EF4-FFF2-40B4-BE49-F238E27FC236}">
                      <a16:creationId xmlns:a16="http://schemas.microsoft.com/office/drawing/2014/main" id="{C1ACDA34-C1B7-BF43-84A3-38792DF31375}"/>
                    </a:ext>
                  </a:extLst>
                </p14:cNvPr>
                <p14:cNvContentPartPr/>
                <p14:nvPr/>
              </p14:nvContentPartPr>
              <p14:xfrm>
                <a:off x="4360601" y="2973803"/>
                <a:ext cx="130320" cy="87120"/>
              </p14:xfrm>
            </p:contentPart>
          </mc:Choice>
          <mc:Fallback xmlns="">
            <p:pic>
              <p:nvPicPr>
                <p:cNvPr id="18439" name="Ink 18438">
                  <a:extLst>
                    <a:ext uri="{FF2B5EF4-FFF2-40B4-BE49-F238E27FC236}">
                      <a16:creationId xmlns:a16="http://schemas.microsoft.com/office/drawing/2014/main" id="{C1ACDA34-C1B7-BF43-84A3-38792DF313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53041" y="2966243"/>
                  <a:ext cx="145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440" name="Ink 18439">
                  <a:extLst>
                    <a:ext uri="{FF2B5EF4-FFF2-40B4-BE49-F238E27FC236}">
                      <a16:creationId xmlns:a16="http://schemas.microsoft.com/office/drawing/2014/main" id="{CAD9A0D0-888F-8D46-A251-C5C7D971184B}"/>
                    </a:ext>
                  </a:extLst>
                </p14:cNvPr>
                <p14:cNvContentPartPr/>
                <p14:nvPr/>
              </p14:nvContentPartPr>
              <p14:xfrm>
                <a:off x="4546721" y="2976323"/>
                <a:ext cx="9360" cy="73080"/>
              </p14:xfrm>
            </p:contentPart>
          </mc:Choice>
          <mc:Fallback xmlns="">
            <p:pic>
              <p:nvPicPr>
                <p:cNvPr id="18440" name="Ink 18439">
                  <a:extLst>
                    <a:ext uri="{FF2B5EF4-FFF2-40B4-BE49-F238E27FC236}">
                      <a16:creationId xmlns:a16="http://schemas.microsoft.com/office/drawing/2014/main" id="{CAD9A0D0-888F-8D46-A251-C5C7D97118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39161" y="2968763"/>
                  <a:ext cx="2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41" name="Ink 18440">
                  <a:extLst>
                    <a:ext uri="{FF2B5EF4-FFF2-40B4-BE49-F238E27FC236}">
                      <a16:creationId xmlns:a16="http://schemas.microsoft.com/office/drawing/2014/main" id="{B8103B5A-24D2-D844-A72D-39622E0CE917}"/>
                    </a:ext>
                  </a:extLst>
                </p14:cNvPr>
                <p14:cNvContentPartPr/>
                <p14:nvPr/>
              </p14:nvContentPartPr>
              <p14:xfrm>
                <a:off x="4565441" y="2908283"/>
                <a:ext cx="8640" cy="1800"/>
              </p14:xfrm>
            </p:contentPart>
          </mc:Choice>
          <mc:Fallback xmlns="">
            <p:pic>
              <p:nvPicPr>
                <p:cNvPr id="18441" name="Ink 18440">
                  <a:extLst>
                    <a:ext uri="{FF2B5EF4-FFF2-40B4-BE49-F238E27FC236}">
                      <a16:creationId xmlns:a16="http://schemas.microsoft.com/office/drawing/2014/main" id="{B8103B5A-24D2-D844-A72D-39622E0CE9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7881" y="2900723"/>
                  <a:ext cx="237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442" name="Ink 18441">
                  <a:extLst>
                    <a:ext uri="{FF2B5EF4-FFF2-40B4-BE49-F238E27FC236}">
                      <a16:creationId xmlns:a16="http://schemas.microsoft.com/office/drawing/2014/main" id="{2121D193-97D6-F54B-BDF8-F657C9A826CE}"/>
                    </a:ext>
                  </a:extLst>
                </p14:cNvPr>
                <p14:cNvContentPartPr/>
                <p14:nvPr/>
              </p14:nvContentPartPr>
              <p14:xfrm>
                <a:off x="4596041" y="2960123"/>
                <a:ext cx="87480" cy="90720"/>
              </p14:xfrm>
            </p:contentPart>
          </mc:Choice>
          <mc:Fallback xmlns="">
            <p:pic>
              <p:nvPicPr>
                <p:cNvPr id="18442" name="Ink 18441">
                  <a:extLst>
                    <a:ext uri="{FF2B5EF4-FFF2-40B4-BE49-F238E27FC236}">
                      <a16:creationId xmlns:a16="http://schemas.microsoft.com/office/drawing/2014/main" id="{2121D193-97D6-F54B-BDF8-F657C9A826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8481" y="2952563"/>
                  <a:ext cx="102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43" name="Ink 18442">
                  <a:extLst>
                    <a:ext uri="{FF2B5EF4-FFF2-40B4-BE49-F238E27FC236}">
                      <a16:creationId xmlns:a16="http://schemas.microsoft.com/office/drawing/2014/main" id="{1D03FB6D-7DB7-3C43-8872-267EAE6EDF3F}"/>
                    </a:ext>
                  </a:extLst>
                </p14:cNvPr>
                <p14:cNvContentPartPr/>
                <p14:nvPr/>
              </p14:nvContentPartPr>
              <p14:xfrm>
                <a:off x="4705841" y="2974883"/>
                <a:ext cx="91800" cy="69840"/>
              </p14:xfrm>
            </p:contentPart>
          </mc:Choice>
          <mc:Fallback xmlns="">
            <p:pic>
              <p:nvPicPr>
                <p:cNvPr id="18443" name="Ink 18442">
                  <a:extLst>
                    <a:ext uri="{FF2B5EF4-FFF2-40B4-BE49-F238E27FC236}">
                      <a16:creationId xmlns:a16="http://schemas.microsoft.com/office/drawing/2014/main" id="{1D03FB6D-7DB7-3C43-8872-267EAE6EDF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98281" y="2967323"/>
                  <a:ext cx="106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44" name="Ink 18443">
                  <a:extLst>
                    <a:ext uri="{FF2B5EF4-FFF2-40B4-BE49-F238E27FC236}">
                      <a16:creationId xmlns:a16="http://schemas.microsoft.com/office/drawing/2014/main" id="{F6D98078-1C43-BC46-96B8-FC6727A1537B}"/>
                    </a:ext>
                  </a:extLst>
                </p14:cNvPr>
                <p14:cNvContentPartPr/>
                <p14:nvPr/>
              </p14:nvContentPartPr>
              <p14:xfrm>
                <a:off x="4859201" y="2984963"/>
                <a:ext cx="88560" cy="56880"/>
              </p14:xfrm>
            </p:contentPart>
          </mc:Choice>
          <mc:Fallback xmlns="">
            <p:pic>
              <p:nvPicPr>
                <p:cNvPr id="18444" name="Ink 18443">
                  <a:extLst>
                    <a:ext uri="{FF2B5EF4-FFF2-40B4-BE49-F238E27FC236}">
                      <a16:creationId xmlns:a16="http://schemas.microsoft.com/office/drawing/2014/main" id="{F6D98078-1C43-BC46-96B8-FC6727A153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51641" y="2977403"/>
                  <a:ext cx="103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445" name="Ink 18444">
                  <a:extLst>
                    <a:ext uri="{FF2B5EF4-FFF2-40B4-BE49-F238E27FC236}">
                      <a16:creationId xmlns:a16="http://schemas.microsoft.com/office/drawing/2014/main" id="{C7081B8C-74D3-B743-B137-2BED1340DD63}"/>
                    </a:ext>
                  </a:extLst>
                </p14:cNvPr>
                <p14:cNvContentPartPr/>
                <p14:nvPr/>
              </p14:nvContentPartPr>
              <p14:xfrm>
                <a:off x="4992401" y="2982803"/>
                <a:ext cx="95040" cy="53280"/>
              </p14:xfrm>
            </p:contentPart>
          </mc:Choice>
          <mc:Fallback xmlns="">
            <p:pic>
              <p:nvPicPr>
                <p:cNvPr id="18445" name="Ink 18444">
                  <a:extLst>
                    <a:ext uri="{FF2B5EF4-FFF2-40B4-BE49-F238E27FC236}">
                      <a16:creationId xmlns:a16="http://schemas.microsoft.com/office/drawing/2014/main" id="{C7081B8C-74D3-B743-B137-2BED1340DD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84841" y="2975243"/>
                  <a:ext cx="110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46" name="Ink 18445">
                  <a:extLst>
                    <a:ext uri="{FF2B5EF4-FFF2-40B4-BE49-F238E27FC236}">
                      <a16:creationId xmlns:a16="http://schemas.microsoft.com/office/drawing/2014/main" id="{14BCAAA9-A732-4A4F-828C-16EDAE341D11}"/>
                    </a:ext>
                  </a:extLst>
                </p14:cNvPr>
                <p14:cNvContentPartPr/>
                <p14:nvPr/>
              </p14:nvContentPartPr>
              <p14:xfrm>
                <a:off x="5083121" y="2860043"/>
                <a:ext cx="27720" cy="194400"/>
              </p14:xfrm>
            </p:contentPart>
          </mc:Choice>
          <mc:Fallback xmlns="">
            <p:pic>
              <p:nvPicPr>
                <p:cNvPr id="18446" name="Ink 18445">
                  <a:extLst>
                    <a:ext uri="{FF2B5EF4-FFF2-40B4-BE49-F238E27FC236}">
                      <a16:creationId xmlns:a16="http://schemas.microsoft.com/office/drawing/2014/main" id="{14BCAAA9-A732-4A4F-828C-16EDAE341D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5921" y="2852483"/>
                  <a:ext cx="42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447" name="Ink 18446">
                  <a:extLst>
                    <a:ext uri="{FF2B5EF4-FFF2-40B4-BE49-F238E27FC236}">
                      <a16:creationId xmlns:a16="http://schemas.microsoft.com/office/drawing/2014/main" id="{49A69510-C587-A24B-9936-4DE07F7D1259}"/>
                    </a:ext>
                  </a:extLst>
                </p14:cNvPr>
                <p14:cNvContentPartPr/>
                <p14:nvPr/>
              </p14:nvContentPartPr>
              <p14:xfrm>
                <a:off x="5155481" y="2968043"/>
                <a:ext cx="78840" cy="57960"/>
              </p14:xfrm>
            </p:contentPart>
          </mc:Choice>
          <mc:Fallback xmlns="">
            <p:pic>
              <p:nvPicPr>
                <p:cNvPr id="18447" name="Ink 18446">
                  <a:extLst>
                    <a:ext uri="{FF2B5EF4-FFF2-40B4-BE49-F238E27FC236}">
                      <a16:creationId xmlns:a16="http://schemas.microsoft.com/office/drawing/2014/main" id="{49A69510-C587-A24B-9936-4DE07F7D125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47921" y="2960483"/>
                  <a:ext cx="9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448" name="Ink 18447">
                  <a:extLst>
                    <a:ext uri="{FF2B5EF4-FFF2-40B4-BE49-F238E27FC236}">
                      <a16:creationId xmlns:a16="http://schemas.microsoft.com/office/drawing/2014/main" id="{78173A47-2DDD-EC46-9E2B-688D711EEE63}"/>
                    </a:ext>
                  </a:extLst>
                </p14:cNvPr>
                <p14:cNvContentPartPr/>
                <p14:nvPr/>
              </p14:nvContentPartPr>
              <p14:xfrm>
                <a:off x="5299841" y="2971283"/>
                <a:ext cx="74520" cy="56520"/>
              </p14:xfrm>
            </p:contentPart>
          </mc:Choice>
          <mc:Fallback xmlns="">
            <p:pic>
              <p:nvPicPr>
                <p:cNvPr id="18448" name="Ink 18447">
                  <a:extLst>
                    <a:ext uri="{FF2B5EF4-FFF2-40B4-BE49-F238E27FC236}">
                      <a16:creationId xmlns:a16="http://schemas.microsoft.com/office/drawing/2014/main" id="{78173A47-2DDD-EC46-9E2B-688D711EEE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92281" y="2963723"/>
                  <a:ext cx="89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449" name="Ink 18448">
                  <a:extLst>
                    <a:ext uri="{FF2B5EF4-FFF2-40B4-BE49-F238E27FC236}">
                      <a16:creationId xmlns:a16="http://schemas.microsoft.com/office/drawing/2014/main" id="{FB11A28D-6108-8745-9590-D4F378A1EA52}"/>
                    </a:ext>
                  </a:extLst>
                </p14:cNvPr>
                <p14:cNvContentPartPr/>
                <p14:nvPr/>
              </p14:nvContentPartPr>
              <p14:xfrm>
                <a:off x="5443481" y="2818283"/>
                <a:ext cx="16560" cy="202680"/>
              </p14:xfrm>
            </p:contentPart>
          </mc:Choice>
          <mc:Fallback xmlns="">
            <p:pic>
              <p:nvPicPr>
                <p:cNvPr id="18449" name="Ink 18448">
                  <a:extLst>
                    <a:ext uri="{FF2B5EF4-FFF2-40B4-BE49-F238E27FC236}">
                      <a16:creationId xmlns:a16="http://schemas.microsoft.com/office/drawing/2014/main" id="{FB11A28D-6108-8745-9590-D4F378A1EA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5921" y="2810723"/>
                  <a:ext cx="31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450" name="Ink 18449">
                  <a:extLst>
                    <a:ext uri="{FF2B5EF4-FFF2-40B4-BE49-F238E27FC236}">
                      <a16:creationId xmlns:a16="http://schemas.microsoft.com/office/drawing/2014/main" id="{1F5A9CB8-8301-904A-ABA8-18B28476F7D8}"/>
                    </a:ext>
                  </a:extLst>
                </p14:cNvPr>
                <p14:cNvContentPartPr/>
                <p14:nvPr/>
              </p14:nvContentPartPr>
              <p14:xfrm>
                <a:off x="5406401" y="2905043"/>
                <a:ext cx="127800" cy="100800"/>
              </p14:xfrm>
            </p:contentPart>
          </mc:Choice>
          <mc:Fallback xmlns="">
            <p:pic>
              <p:nvPicPr>
                <p:cNvPr id="18450" name="Ink 18449">
                  <a:extLst>
                    <a:ext uri="{FF2B5EF4-FFF2-40B4-BE49-F238E27FC236}">
                      <a16:creationId xmlns:a16="http://schemas.microsoft.com/office/drawing/2014/main" id="{1F5A9CB8-8301-904A-ABA8-18B28476F7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98841" y="2897483"/>
                  <a:ext cx="142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451" name="Ink 18450">
                  <a:extLst>
                    <a:ext uri="{FF2B5EF4-FFF2-40B4-BE49-F238E27FC236}">
                      <a16:creationId xmlns:a16="http://schemas.microsoft.com/office/drawing/2014/main" id="{0C72FA08-E4DC-7E4F-A1F8-6FA17F71E0EC}"/>
                    </a:ext>
                  </a:extLst>
                </p14:cNvPr>
                <p14:cNvContentPartPr/>
                <p14:nvPr/>
              </p14:nvContentPartPr>
              <p14:xfrm>
                <a:off x="5568041" y="2921243"/>
                <a:ext cx="100440" cy="93240"/>
              </p14:xfrm>
            </p:contentPart>
          </mc:Choice>
          <mc:Fallback xmlns="">
            <p:pic>
              <p:nvPicPr>
                <p:cNvPr id="18451" name="Ink 18450">
                  <a:extLst>
                    <a:ext uri="{FF2B5EF4-FFF2-40B4-BE49-F238E27FC236}">
                      <a16:creationId xmlns:a16="http://schemas.microsoft.com/office/drawing/2014/main" id="{0C72FA08-E4DC-7E4F-A1F8-6FA17F71E0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60481" y="2913683"/>
                  <a:ext cx="115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452" name="Ink 18451">
                  <a:extLst>
                    <a:ext uri="{FF2B5EF4-FFF2-40B4-BE49-F238E27FC236}">
                      <a16:creationId xmlns:a16="http://schemas.microsoft.com/office/drawing/2014/main" id="{6DAAFB5F-BAF7-B546-8496-8F6A4C663E8E}"/>
                    </a:ext>
                  </a:extLst>
                </p14:cNvPr>
                <p14:cNvContentPartPr/>
                <p14:nvPr/>
              </p14:nvContentPartPr>
              <p14:xfrm>
                <a:off x="5681081" y="2925923"/>
                <a:ext cx="109800" cy="92880"/>
              </p14:xfrm>
            </p:contentPart>
          </mc:Choice>
          <mc:Fallback xmlns="">
            <p:pic>
              <p:nvPicPr>
                <p:cNvPr id="18452" name="Ink 18451">
                  <a:extLst>
                    <a:ext uri="{FF2B5EF4-FFF2-40B4-BE49-F238E27FC236}">
                      <a16:creationId xmlns:a16="http://schemas.microsoft.com/office/drawing/2014/main" id="{6DAAFB5F-BAF7-B546-8496-8F6A4C663E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73521" y="2918363"/>
                  <a:ext cx="12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54" name="Ink 18453">
                  <a:extLst>
                    <a:ext uri="{FF2B5EF4-FFF2-40B4-BE49-F238E27FC236}">
                      <a16:creationId xmlns:a16="http://schemas.microsoft.com/office/drawing/2014/main" id="{3E0CFB44-AB21-6A40-9430-E36CD71D6A71}"/>
                    </a:ext>
                  </a:extLst>
                </p14:cNvPr>
                <p14:cNvContentPartPr/>
                <p14:nvPr/>
              </p14:nvContentPartPr>
              <p14:xfrm>
                <a:off x="4857761" y="3117083"/>
                <a:ext cx="12960" cy="121680"/>
              </p14:xfrm>
            </p:contentPart>
          </mc:Choice>
          <mc:Fallback xmlns="">
            <p:pic>
              <p:nvPicPr>
                <p:cNvPr id="18454" name="Ink 18453">
                  <a:extLst>
                    <a:ext uri="{FF2B5EF4-FFF2-40B4-BE49-F238E27FC236}">
                      <a16:creationId xmlns:a16="http://schemas.microsoft.com/office/drawing/2014/main" id="{3E0CFB44-AB21-6A40-9430-E36CD71D6A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50201" y="3109523"/>
                  <a:ext cx="2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55" name="Ink 18454">
                  <a:extLst>
                    <a:ext uri="{FF2B5EF4-FFF2-40B4-BE49-F238E27FC236}">
                      <a16:creationId xmlns:a16="http://schemas.microsoft.com/office/drawing/2014/main" id="{C7691875-B6F2-5141-A49C-A4BBFC78D250}"/>
                    </a:ext>
                  </a:extLst>
                </p14:cNvPr>
                <p14:cNvContentPartPr/>
                <p14:nvPr/>
              </p14:nvContentPartPr>
              <p14:xfrm>
                <a:off x="4787561" y="3208163"/>
                <a:ext cx="117000" cy="61920"/>
              </p14:xfrm>
            </p:contentPart>
          </mc:Choice>
          <mc:Fallback xmlns="">
            <p:pic>
              <p:nvPicPr>
                <p:cNvPr id="18455" name="Ink 18454">
                  <a:extLst>
                    <a:ext uri="{FF2B5EF4-FFF2-40B4-BE49-F238E27FC236}">
                      <a16:creationId xmlns:a16="http://schemas.microsoft.com/office/drawing/2014/main" id="{C7691875-B6F2-5141-A49C-A4BBFC78D2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0001" y="3200603"/>
                  <a:ext cx="132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57" name="Ink 18456">
                  <a:extLst>
                    <a:ext uri="{FF2B5EF4-FFF2-40B4-BE49-F238E27FC236}">
                      <a16:creationId xmlns:a16="http://schemas.microsoft.com/office/drawing/2014/main" id="{FA5A11B3-87EC-C04D-BB7B-DB141E9D49A8}"/>
                    </a:ext>
                  </a:extLst>
                </p14:cNvPr>
                <p14:cNvContentPartPr/>
                <p14:nvPr/>
              </p14:nvContentPartPr>
              <p14:xfrm>
                <a:off x="5001401" y="3225083"/>
                <a:ext cx="18720" cy="127800"/>
              </p14:xfrm>
            </p:contentPart>
          </mc:Choice>
          <mc:Fallback xmlns="">
            <p:pic>
              <p:nvPicPr>
                <p:cNvPr id="18457" name="Ink 18456">
                  <a:extLst>
                    <a:ext uri="{FF2B5EF4-FFF2-40B4-BE49-F238E27FC236}">
                      <a16:creationId xmlns:a16="http://schemas.microsoft.com/office/drawing/2014/main" id="{FA5A11B3-87EC-C04D-BB7B-DB141E9D49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93841" y="3217523"/>
                  <a:ext cx="33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58" name="Ink 18457">
                  <a:extLst>
                    <a:ext uri="{FF2B5EF4-FFF2-40B4-BE49-F238E27FC236}">
                      <a16:creationId xmlns:a16="http://schemas.microsoft.com/office/drawing/2014/main" id="{B3E7CC55-A74F-DB41-9C8A-519D94718A66}"/>
                    </a:ext>
                  </a:extLst>
                </p14:cNvPr>
                <p14:cNvContentPartPr/>
                <p14:nvPr/>
              </p14:nvContentPartPr>
              <p14:xfrm>
                <a:off x="4977641" y="3199883"/>
                <a:ext cx="170640" cy="172800"/>
              </p14:xfrm>
            </p:contentPart>
          </mc:Choice>
          <mc:Fallback xmlns="">
            <p:pic>
              <p:nvPicPr>
                <p:cNvPr id="18458" name="Ink 18457">
                  <a:extLst>
                    <a:ext uri="{FF2B5EF4-FFF2-40B4-BE49-F238E27FC236}">
                      <a16:creationId xmlns:a16="http://schemas.microsoft.com/office/drawing/2014/main" id="{B3E7CC55-A74F-DB41-9C8A-519D94718A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70081" y="3192323"/>
                  <a:ext cx="185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59" name="Ink 18458">
                  <a:extLst>
                    <a:ext uri="{FF2B5EF4-FFF2-40B4-BE49-F238E27FC236}">
                      <a16:creationId xmlns:a16="http://schemas.microsoft.com/office/drawing/2014/main" id="{3C32AAA1-701B-914B-8DD2-3358D266E42F}"/>
                    </a:ext>
                  </a:extLst>
                </p14:cNvPr>
                <p14:cNvContentPartPr/>
                <p14:nvPr/>
              </p14:nvContentPartPr>
              <p14:xfrm>
                <a:off x="5182121" y="3267923"/>
                <a:ext cx="92160" cy="80640"/>
              </p14:xfrm>
            </p:contentPart>
          </mc:Choice>
          <mc:Fallback xmlns="">
            <p:pic>
              <p:nvPicPr>
                <p:cNvPr id="18459" name="Ink 18458">
                  <a:extLst>
                    <a:ext uri="{FF2B5EF4-FFF2-40B4-BE49-F238E27FC236}">
                      <a16:creationId xmlns:a16="http://schemas.microsoft.com/office/drawing/2014/main" id="{3C32AAA1-701B-914B-8DD2-3358D266E4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74561" y="3260363"/>
                  <a:ext cx="107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460" name="Ink 18459">
                  <a:extLst>
                    <a:ext uri="{FF2B5EF4-FFF2-40B4-BE49-F238E27FC236}">
                      <a16:creationId xmlns:a16="http://schemas.microsoft.com/office/drawing/2014/main" id="{717DFC55-C912-C443-B2B6-D69556D5E761}"/>
                    </a:ext>
                  </a:extLst>
                </p14:cNvPr>
                <p14:cNvContentPartPr/>
                <p14:nvPr/>
              </p14:nvContentPartPr>
              <p14:xfrm>
                <a:off x="5339801" y="3201323"/>
                <a:ext cx="9360" cy="129960"/>
              </p14:xfrm>
            </p:contentPart>
          </mc:Choice>
          <mc:Fallback xmlns="">
            <p:pic>
              <p:nvPicPr>
                <p:cNvPr id="18460" name="Ink 18459">
                  <a:extLst>
                    <a:ext uri="{FF2B5EF4-FFF2-40B4-BE49-F238E27FC236}">
                      <a16:creationId xmlns:a16="http://schemas.microsoft.com/office/drawing/2014/main" id="{717DFC55-C912-C443-B2B6-D69556D5E7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32241" y="3193763"/>
                  <a:ext cx="2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461" name="Ink 18460">
                  <a:extLst>
                    <a:ext uri="{FF2B5EF4-FFF2-40B4-BE49-F238E27FC236}">
                      <a16:creationId xmlns:a16="http://schemas.microsoft.com/office/drawing/2014/main" id="{104E42E9-9FE6-9643-8083-5E38749F5DC5}"/>
                    </a:ext>
                  </a:extLst>
                </p14:cNvPr>
                <p14:cNvContentPartPr/>
                <p14:nvPr/>
              </p14:nvContentPartPr>
              <p14:xfrm>
                <a:off x="5414681" y="3199883"/>
                <a:ext cx="6480" cy="150120"/>
              </p14:xfrm>
            </p:contentPart>
          </mc:Choice>
          <mc:Fallback xmlns="">
            <p:pic>
              <p:nvPicPr>
                <p:cNvPr id="18461" name="Ink 18460">
                  <a:extLst>
                    <a:ext uri="{FF2B5EF4-FFF2-40B4-BE49-F238E27FC236}">
                      <a16:creationId xmlns:a16="http://schemas.microsoft.com/office/drawing/2014/main" id="{104E42E9-9FE6-9643-8083-5E38749F5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07121" y="3192323"/>
                  <a:ext cx="2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462" name="Ink 18461">
                  <a:extLst>
                    <a:ext uri="{FF2B5EF4-FFF2-40B4-BE49-F238E27FC236}">
                      <a16:creationId xmlns:a16="http://schemas.microsoft.com/office/drawing/2014/main" id="{D89F62B4-5ADF-4544-911E-EBB05CB18BEF}"/>
                    </a:ext>
                  </a:extLst>
                </p14:cNvPr>
                <p14:cNvContentPartPr/>
                <p14:nvPr/>
              </p14:nvContentPartPr>
              <p14:xfrm>
                <a:off x="5604761" y="3197003"/>
                <a:ext cx="5400" cy="148320"/>
              </p14:xfrm>
            </p:contentPart>
          </mc:Choice>
          <mc:Fallback xmlns="">
            <p:pic>
              <p:nvPicPr>
                <p:cNvPr id="18462" name="Ink 18461">
                  <a:extLst>
                    <a:ext uri="{FF2B5EF4-FFF2-40B4-BE49-F238E27FC236}">
                      <a16:creationId xmlns:a16="http://schemas.microsoft.com/office/drawing/2014/main" id="{D89F62B4-5ADF-4544-911E-EBB05CB18B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7201" y="3189443"/>
                  <a:ext cx="20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463" name="Ink 18462">
                  <a:extLst>
                    <a:ext uri="{FF2B5EF4-FFF2-40B4-BE49-F238E27FC236}">
                      <a16:creationId xmlns:a16="http://schemas.microsoft.com/office/drawing/2014/main" id="{D5472339-0B1C-5D44-A023-5B5D09772E63}"/>
                    </a:ext>
                  </a:extLst>
                </p14:cNvPr>
                <p14:cNvContentPartPr/>
                <p14:nvPr/>
              </p14:nvContentPartPr>
              <p14:xfrm>
                <a:off x="5672441" y="3236963"/>
                <a:ext cx="140400" cy="76680"/>
              </p14:xfrm>
            </p:contentPart>
          </mc:Choice>
          <mc:Fallback xmlns="">
            <p:pic>
              <p:nvPicPr>
                <p:cNvPr id="18463" name="Ink 18462">
                  <a:extLst>
                    <a:ext uri="{FF2B5EF4-FFF2-40B4-BE49-F238E27FC236}">
                      <a16:creationId xmlns:a16="http://schemas.microsoft.com/office/drawing/2014/main" id="{D5472339-0B1C-5D44-A023-5B5D09772E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4881" y="3229403"/>
                  <a:ext cx="155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464" name="Ink 18463">
                  <a:extLst>
                    <a:ext uri="{FF2B5EF4-FFF2-40B4-BE49-F238E27FC236}">
                      <a16:creationId xmlns:a16="http://schemas.microsoft.com/office/drawing/2014/main" id="{ADD0D830-3E28-8342-96C1-85E983E3C04C}"/>
                    </a:ext>
                  </a:extLst>
                </p14:cNvPr>
                <p14:cNvContentPartPr/>
                <p14:nvPr/>
              </p14:nvContentPartPr>
              <p14:xfrm>
                <a:off x="5884841" y="3154163"/>
                <a:ext cx="75240" cy="158400"/>
              </p14:xfrm>
            </p:contentPart>
          </mc:Choice>
          <mc:Fallback xmlns="">
            <p:pic>
              <p:nvPicPr>
                <p:cNvPr id="18464" name="Ink 18463">
                  <a:extLst>
                    <a:ext uri="{FF2B5EF4-FFF2-40B4-BE49-F238E27FC236}">
                      <a16:creationId xmlns:a16="http://schemas.microsoft.com/office/drawing/2014/main" id="{ADD0D830-3E28-8342-96C1-85E983E3C0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77281" y="3146603"/>
                  <a:ext cx="90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465" name="Ink 18464">
                  <a:extLst>
                    <a:ext uri="{FF2B5EF4-FFF2-40B4-BE49-F238E27FC236}">
                      <a16:creationId xmlns:a16="http://schemas.microsoft.com/office/drawing/2014/main" id="{83E160CF-5DDE-D846-B4DF-98AC22C4E0A3}"/>
                    </a:ext>
                  </a:extLst>
                </p14:cNvPr>
                <p14:cNvContentPartPr/>
                <p14:nvPr/>
              </p14:nvContentPartPr>
              <p14:xfrm>
                <a:off x="6031361" y="3210683"/>
                <a:ext cx="83160" cy="98280"/>
              </p14:xfrm>
            </p:contentPart>
          </mc:Choice>
          <mc:Fallback xmlns="">
            <p:pic>
              <p:nvPicPr>
                <p:cNvPr id="18465" name="Ink 18464">
                  <a:extLst>
                    <a:ext uri="{FF2B5EF4-FFF2-40B4-BE49-F238E27FC236}">
                      <a16:creationId xmlns:a16="http://schemas.microsoft.com/office/drawing/2014/main" id="{83E160CF-5DDE-D846-B4DF-98AC22C4E0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23801" y="3203123"/>
                  <a:ext cx="98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468" name="Ink 18467">
                  <a:extLst>
                    <a:ext uri="{FF2B5EF4-FFF2-40B4-BE49-F238E27FC236}">
                      <a16:creationId xmlns:a16="http://schemas.microsoft.com/office/drawing/2014/main" id="{853C55CE-58E2-3B46-B62D-E67BC93E9809}"/>
                    </a:ext>
                  </a:extLst>
                </p14:cNvPr>
                <p14:cNvContentPartPr/>
                <p14:nvPr/>
              </p14:nvContentPartPr>
              <p14:xfrm>
                <a:off x="4571921" y="3248123"/>
                <a:ext cx="172800" cy="113040"/>
              </p14:xfrm>
            </p:contentPart>
          </mc:Choice>
          <mc:Fallback xmlns="">
            <p:pic>
              <p:nvPicPr>
                <p:cNvPr id="18468" name="Ink 18467">
                  <a:extLst>
                    <a:ext uri="{FF2B5EF4-FFF2-40B4-BE49-F238E27FC236}">
                      <a16:creationId xmlns:a16="http://schemas.microsoft.com/office/drawing/2014/main" id="{853C55CE-58E2-3B46-B62D-E67BC93E98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64361" y="3240563"/>
                  <a:ext cx="187920" cy="12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134E33-0A7E-D849-BCA2-8575EF985B93}"/>
                  </a:ext>
                </a:extLst>
              </p14:cNvPr>
              <p14:cNvContentPartPr/>
              <p14:nvPr/>
            </p14:nvContentPartPr>
            <p14:xfrm>
              <a:off x="2887481" y="911363"/>
              <a:ext cx="838440" cy="1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134E33-0A7E-D849-BCA2-8575EF985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921" y="903803"/>
                <a:ext cx="8535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5D5C597-6D6A-4241-93C8-F4A94DAC7C8B}"/>
              </a:ext>
            </a:extLst>
          </p:cNvPr>
          <p:cNvGrpSpPr/>
          <p:nvPr/>
        </p:nvGrpSpPr>
        <p:grpSpPr>
          <a:xfrm>
            <a:off x="985961" y="621203"/>
            <a:ext cx="1708920" cy="718920"/>
            <a:chOff x="985961" y="621203"/>
            <a:chExt cx="17089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DBA12-54EE-EC48-AEDC-D74FC126D652}"/>
                    </a:ext>
                  </a:extLst>
                </p14:cNvPr>
                <p14:cNvContentPartPr/>
                <p14:nvPr/>
              </p14:nvContentPartPr>
              <p14:xfrm>
                <a:off x="1187561" y="710843"/>
                <a:ext cx="78840" cy="18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DBA12-54EE-EC48-AEDC-D74FC126D6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0001" y="703283"/>
                  <a:ext cx="9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F36FBF-90C3-7648-984A-1967B9D164AE}"/>
                    </a:ext>
                  </a:extLst>
                </p14:cNvPr>
                <p14:cNvContentPartPr/>
                <p14:nvPr/>
              </p14:nvContentPartPr>
              <p14:xfrm>
                <a:off x="1254161" y="666203"/>
                <a:ext cx="88560" cy="24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F36FBF-90C3-7648-984A-1967B9D164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601" y="658643"/>
                  <a:ext cx="103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48775F-E37C-5D45-9591-1B3967574B7B}"/>
                    </a:ext>
                  </a:extLst>
                </p14:cNvPr>
                <p14:cNvContentPartPr/>
                <p14:nvPr/>
              </p14:nvContentPartPr>
              <p14:xfrm>
                <a:off x="1164881" y="814163"/>
                <a:ext cx="150480" cy="1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48775F-E37C-5D45-9591-1B3967574B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321" y="806603"/>
                  <a:ext cx="165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9E1299-75D4-0E4A-9678-0C2FD3FE785E}"/>
                    </a:ext>
                  </a:extLst>
                </p14:cNvPr>
                <p14:cNvContentPartPr/>
                <p14:nvPr/>
              </p14:nvContentPartPr>
              <p14:xfrm>
                <a:off x="1379801" y="801923"/>
                <a:ext cx="106560" cy="78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9E1299-75D4-0E4A-9678-0C2FD3FE78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2241" y="794723"/>
                  <a:ext cx="121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94BC73-99FF-3C44-898E-646438F90EC2}"/>
                    </a:ext>
                  </a:extLst>
                </p14:cNvPr>
                <p14:cNvContentPartPr/>
                <p14:nvPr/>
              </p14:nvContentPartPr>
              <p14:xfrm>
                <a:off x="1520201" y="807683"/>
                <a:ext cx="94320" cy="7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94BC73-99FF-3C44-898E-646438F90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2641" y="800123"/>
                  <a:ext cx="109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6FE46D-7F83-9B43-99E4-BDEEFE352573}"/>
                    </a:ext>
                  </a:extLst>
                </p14:cNvPr>
                <p14:cNvContentPartPr/>
                <p14:nvPr/>
              </p14:nvContentPartPr>
              <p14:xfrm>
                <a:off x="1666001" y="809843"/>
                <a:ext cx="115920" cy="7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6FE46D-7F83-9B43-99E4-BDEEFE3525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8441" y="802283"/>
                  <a:ext cx="13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5CAF46-718A-D042-B32C-8950F98809F9}"/>
                    </a:ext>
                  </a:extLst>
                </p14:cNvPr>
                <p14:cNvContentPartPr/>
                <p14:nvPr/>
              </p14:nvContentPartPr>
              <p14:xfrm>
                <a:off x="1834121" y="795083"/>
                <a:ext cx="147600" cy="70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5CAF46-718A-D042-B32C-8950F98809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6561" y="787523"/>
                  <a:ext cx="162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D08E19-23F8-624F-8828-F9BF68691FA6}"/>
                    </a:ext>
                  </a:extLst>
                </p14:cNvPr>
                <p14:cNvContentPartPr/>
                <p14:nvPr/>
              </p14:nvContentPartPr>
              <p14:xfrm>
                <a:off x="2050121" y="800123"/>
                <a:ext cx="88560" cy="6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D08E19-23F8-624F-8828-F9BF68691F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2561" y="792563"/>
                  <a:ext cx="103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BF749F-55B7-834D-B83D-1B86E442EF25}"/>
                    </a:ext>
                  </a:extLst>
                </p14:cNvPr>
                <p14:cNvContentPartPr/>
                <p14:nvPr/>
              </p14:nvContentPartPr>
              <p14:xfrm>
                <a:off x="2171081" y="659003"/>
                <a:ext cx="24840" cy="22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BF749F-55B7-834D-B83D-1B86E442EF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3521" y="651443"/>
                  <a:ext cx="39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DC1C79-40B5-7E45-A210-14D2EF1333E2}"/>
                    </a:ext>
                  </a:extLst>
                </p14:cNvPr>
                <p14:cNvContentPartPr/>
                <p14:nvPr/>
              </p14:nvContentPartPr>
              <p14:xfrm>
                <a:off x="2229401" y="786083"/>
                <a:ext cx="135000" cy="8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DC1C79-40B5-7E45-A210-14D2EF1333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1841" y="778523"/>
                  <a:ext cx="149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AA5245-2DE5-2844-9C9F-869A17C6EE1B}"/>
                    </a:ext>
                  </a:extLst>
                </p14:cNvPr>
                <p14:cNvContentPartPr/>
                <p14:nvPr/>
              </p14:nvContentPartPr>
              <p14:xfrm>
                <a:off x="2427041" y="621203"/>
                <a:ext cx="7920" cy="157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AA5245-2DE5-2844-9C9F-869A17C6EE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9481" y="613643"/>
                  <a:ext cx="2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93951B-30E9-704C-B099-8CC2AE8E27EB}"/>
                    </a:ext>
                  </a:extLst>
                </p14:cNvPr>
                <p14:cNvContentPartPr/>
                <p14:nvPr/>
              </p14:nvContentPartPr>
              <p14:xfrm>
                <a:off x="2367281" y="763403"/>
                <a:ext cx="18144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93951B-30E9-704C-B099-8CC2AE8E27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0081" y="755843"/>
                  <a:ext cx="196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9FBFED-29FA-2B45-87A5-93793FEA9C26}"/>
                    </a:ext>
                  </a:extLst>
                </p14:cNvPr>
                <p14:cNvContentPartPr/>
                <p14:nvPr/>
              </p14:nvContentPartPr>
              <p14:xfrm>
                <a:off x="2576801" y="780683"/>
                <a:ext cx="118080" cy="8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9FBFED-29FA-2B45-87A5-93793FEA9C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9241" y="773483"/>
                  <a:ext cx="133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BEDFAC-A1BD-4240-9CB5-C39A98EC8688}"/>
                    </a:ext>
                  </a:extLst>
                </p14:cNvPr>
                <p14:cNvContentPartPr/>
                <p14:nvPr/>
              </p14:nvContentPartPr>
              <p14:xfrm>
                <a:off x="985961" y="1026203"/>
                <a:ext cx="53280" cy="229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BEDFAC-A1BD-4240-9CB5-C39A98EC86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401" y="1018643"/>
                  <a:ext cx="68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79D54B-27B0-E64E-8861-DC883BCE9272}"/>
                    </a:ext>
                  </a:extLst>
                </p14:cNvPr>
                <p14:cNvContentPartPr/>
                <p14:nvPr/>
              </p14:nvContentPartPr>
              <p14:xfrm>
                <a:off x="1135721" y="1084523"/>
                <a:ext cx="8784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79D54B-27B0-E64E-8861-DC883BCE9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8161" y="1076963"/>
                  <a:ext cx="10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68389B-5E22-6B47-804E-CC1D4DF136C1}"/>
                    </a:ext>
                  </a:extLst>
                </p14:cNvPr>
                <p14:cNvContentPartPr/>
                <p14:nvPr/>
              </p14:nvContentPartPr>
              <p14:xfrm>
                <a:off x="1253801" y="1113323"/>
                <a:ext cx="61920" cy="10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68389B-5E22-6B47-804E-CC1D4DF136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46241" y="1105763"/>
                  <a:ext cx="77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93028E-1909-1742-BC37-0A3DE45022EA}"/>
                    </a:ext>
                  </a:extLst>
                </p14:cNvPr>
                <p14:cNvContentPartPr/>
                <p14:nvPr/>
              </p14:nvContentPartPr>
              <p14:xfrm>
                <a:off x="1389161" y="1123763"/>
                <a:ext cx="102960" cy="216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93028E-1909-1742-BC37-0A3DE45022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81601" y="1116203"/>
                  <a:ext cx="118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E3F6D6-8322-8246-BC04-6FF25266CE7D}"/>
                    </a:ext>
                  </a:extLst>
                </p14:cNvPr>
                <p14:cNvContentPartPr/>
                <p14:nvPr/>
              </p14:nvContentPartPr>
              <p14:xfrm>
                <a:off x="1574201" y="1114043"/>
                <a:ext cx="756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E3F6D6-8322-8246-BC04-6FF25266CE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66641" y="1106483"/>
                  <a:ext cx="22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1187EC-3800-5346-82EB-F88C5EF8C202}"/>
                    </a:ext>
                  </a:extLst>
                </p14:cNvPr>
                <p14:cNvContentPartPr/>
                <p14:nvPr/>
              </p14:nvContentPartPr>
              <p14:xfrm>
                <a:off x="1558721" y="1070483"/>
                <a:ext cx="100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1187EC-3800-5346-82EB-F88C5EF8C2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1161" y="1062923"/>
                  <a:ext cx="25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8604CE-F714-2A49-97B9-F74BA14D7012}"/>
                    </a:ext>
                  </a:extLst>
                </p14:cNvPr>
                <p14:cNvContentPartPr/>
                <p14:nvPr/>
              </p14:nvContentPartPr>
              <p14:xfrm>
                <a:off x="1653761" y="1096403"/>
                <a:ext cx="94320" cy="10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8604CE-F714-2A49-97B9-F74BA14D70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6201" y="1088843"/>
                  <a:ext cx="109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212591-E308-A649-8BB2-F9926A0AB8DE}"/>
                    </a:ext>
                  </a:extLst>
                </p14:cNvPr>
                <p14:cNvContentPartPr/>
                <p14:nvPr/>
              </p14:nvContentPartPr>
              <p14:xfrm>
                <a:off x="1853201" y="977243"/>
                <a:ext cx="23400" cy="21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212591-E308-A649-8BB2-F9926A0AB8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5641" y="969683"/>
                  <a:ext cx="38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11830C-A99E-D248-8E9A-7BA1F3201767}"/>
                    </a:ext>
                  </a:extLst>
                </p14:cNvPr>
                <p14:cNvContentPartPr/>
                <p14:nvPr/>
              </p14:nvContentPartPr>
              <p14:xfrm>
                <a:off x="1785881" y="1103963"/>
                <a:ext cx="116640" cy="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11830C-A99E-D248-8E9A-7BA1F32017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8321" y="1096403"/>
                  <a:ext cx="131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136CAF-5E1A-6A43-9CCB-B01654431A48}"/>
                    </a:ext>
                  </a:extLst>
                </p14:cNvPr>
                <p14:cNvContentPartPr/>
                <p14:nvPr/>
              </p14:nvContentPartPr>
              <p14:xfrm>
                <a:off x="1928801" y="1075163"/>
                <a:ext cx="90000" cy="9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136CAF-5E1A-6A43-9CCB-B01654431A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21601" y="1067603"/>
                  <a:ext cx="10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C92C9A-C1D2-034F-9368-473D79D34F8E}"/>
                    </a:ext>
                  </a:extLst>
                </p14:cNvPr>
                <p14:cNvContentPartPr/>
                <p14:nvPr/>
              </p14:nvContentPartPr>
              <p14:xfrm>
                <a:off x="2055521" y="1112603"/>
                <a:ext cx="80280" cy="7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C92C9A-C1D2-034F-9368-473D79D34F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7961" y="1105043"/>
                  <a:ext cx="95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5C9867-C1DD-0C47-A7A1-F06D713E7F13}"/>
                    </a:ext>
                  </a:extLst>
                </p14:cNvPr>
                <p14:cNvContentPartPr/>
                <p14:nvPr/>
              </p14:nvContentPartPr>
              <p14:xfrm>
                <a:off x="2197721" y="1008203"/>
                <a:ext cx="111960" cy="24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5C9867-C1DD-0C47-A7A1-F06D713E7F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90521" y="1000643"/>
                  <a:ext cx="12708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0083B4-DF86-F940-A351-ABD9FA4244BE}"/>
              </a:ext>
            </a:extLst>
          </p:cNvPr>
          <p:cNvGrpSpPr/>
          <p:nvPr/>
        </p:nvGrpSpPr>
        <p:grpSpPr>
          <a:xfrm>
            <a:off x="5459681" y="188123"/>
            <a:ext cx="2651040" cy="668160"/>
            <a:chOff x="5459681" y="188123"/>
            <a:chExt cx="265104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7E1CFF-4803-E546-A2D5-EF7F79E856E3}"/>
                    </a:ext>
                  </a:extLst>
                </p14:cNvPr>
                <p14:cNvContentPartPr/>
                <p14:nvPr/>
              </p14:nvContentPartPr>
              <p14:xfrm>
                <a:off x="5459681" y="450923"/>
                <a:ext cx="537120" cy="40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7E1CFF-4803-E546-A2D5-EF7F79E856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52121" y="443363"/>
                  <a:ext cx="552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AC6D50-EBD9-AD41-82E2-3C67A2D34E96}"/>
                    </a:ext>
                  </a:extLst>
                </p14:cNvPr>
                <p14:cNvContentPartPr/>
                <p14:nvPr/>
              </p14:nvContentPartPr>
              <p14:xfrm>
                <a:off x="6067721" y="417443"/>
                <a:ext cx="22680" cy="1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AC6D50-EBD9-AD41-82E2-3C67A2D34E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60161" y="409883"/>
                  <a:ext cx="37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A7DB38-9101-3149-B265-52BAE99E6CBC}"/>
                    </a:ext>
                  </a:extLst>
                </p14:cNvPr>
                <p14:cNvContentPartPr/>
                <p14:nvPr/>
              </p14:nvContentPartPr>
              <p14:xfrm>
                <a:off x="6200201" y="331763"/>
                <a:ext cx="115200" cy="7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A7DB38-9101-3149-B265-52BAE99E6C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2641" y="324563"/>
                  <a:ext cx="130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BDD2124-0F4F-854A-8D91-6D0AACEF3C99}"/>
                    </a:ext>
                  </a:extLst>
                </p14:cNvPr>
                <p14:cNvContentPartPr/>
                <p14:nvPr/>
              </p14:nvContentPartPr>
              <p14:xfrm>
                <a:off x="6378761" y="331763"/>
                <a:ext cx="82440" cy="69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BDD2124-0F4F-854A-8D91-6D0AACEF3C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1201" y="324563"/>
                  <a:ext cx="97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61B173-35E2-6745-86DC-0DD3D8267738}"/>
                    </a:ext>
                  </a:extLst>
                </p14:cNvPr>
                <p14:cNvContentPartPr/>
                <p14:nvPr/>
              </p14:nvContentPartPr>
              <p14:xfrm>
                <a:off x="6512681" y="270923"/>
                <a:ext cx="248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61B173-35E2-6745-86DC-0DD3D82677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5121" y="263363"/>
                  <a:ext cx="39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739402-B91C-5040-B4A5-8B27EA85B4B7}"/>
                    </a:ext>
                  </a:extLst>
                </p14:cNvPr>
                <p14:cNvContentPartPr/>
                <p14:nvPr/>
              </p14:nvContentPartPr>
              <p14:xfrm>
                <a:off x="6591881" y="228803"/>
                <a:ext cx="21960" cy="18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739402-B91C-5040-B4A5-8B27EA85B4B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84321" y="221243"/>
                  <a:ext cx="37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8F5AE9-A0CE-A94C-AABB-50D8FC8DB922}"/>
                    </a:ext>
                  </a:extLst>
                </p14:cNvPr>
                <p14:cNvContentPartPr/>
                <p14:nvPr/>
              </p14:nvContentPartPr>
              <p14:xfrm>
                <a:off x="6554081" y="313763"/>
                <a:ext cx="142560" cy="8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8F5AE9-A0CE-A94C-AABB-50D8FC8DB9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46521" y="306203"/>
                  <a:ext cx="157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FA4A84-A020-CC4F-9995-554A3C50DEFA}"/>
                    </a:ext>
                  </a:extLst>
                </p14:cNvPr>
                <p14:cNvContentPartPr/>
                <p14:nvPr/>
              </p14:nvContentPartPr>
              <p14:xfrm>
                <a:off x="6701321" y="234563"/>
                <a:ext cx="11520" cy="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FA4A84-A020-CC4F-9995-554A3C50DE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93761" y="227003"/>
                  <a:ext cx="26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51A06E-BC55-F147-B763-77A3425D50B3}"/>
                    </a:ext>
                  </a:extLst>
                </p14:cNvPr>
                <p14:cNvContentPartPr/>
                <p14:nvPr/>
              </p14:nvContentPartPr>
              <p14:xfrm>
                <a:off x="6753881" y="341843"/>
                <a:ext cx="6840" cy="118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51A06E-BC55-F147-B763-77A3425D50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46321" y="334283"/>
                  <a:ext cx="21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E041ED-8716-4345-83C4-60CABBE67137}"/>
                    </a:ext>
                  </a:extLst>
                </p14:cNvPr>
                <p14:cNvContentPartPr/>
                <p14:nvPr/>
              </p14:nvContentPartPr>
              <p14:xfrm>
                <a:off x="6728681" y="325283"/>
                <a:ext cx="54000" cy="52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E041ED-8716-4345-83C4-60CABBE671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1121" y="317723"/>
                  <a:ext cx="69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7556853-9002-4845-A608-3C0979A814B9}"/>
                    </a:ext>
                  </a:extLst>
                </p14:cNvPr>
                <p14:cNvContentPartPr/>
                <p14:nvPr/>
              </p14:nvContentPartPr>
              <p14:xfrm>
                <a:off x="6849641" y="229523"/>
                <a:ext cx="7920" cy="21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7556853-9002-4845-A608-3C0979A814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42081" y="221963"/>
                  <a:ext cx="23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6F8D9D-9185-A649-B4F4-3F92C9384956}"/>
                    </a:ext>
                  </a:extLst>
                </p14:cNvPr>
                <p14:cNvContentPartPr/>
                <p14:nvPr/>
              </p14:nvContentPartPr>
              <p14:xfrm>
                <a:off x="6911561" y="343283"/>
                <a:ext cx="2520" cy="7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6F8D9D-9185-A649-B4F4-3F92C93849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04001" y="335723"/>
                  <a:ext cx="17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10A657-DA7C-FA4A-B076-252918A8FADD}"/>
                    </a:ext>
                  </a:extLst>
                </p14:cNvPr>
                <p14:cNvContentPartPr/>
                <p14:nvPr/>
              </p14:nvContentPartPr>
              <p14:xfrm>
                <a:off x="6924161" y="260483"/>
                <a:ext cx="20520" cy="8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10A657-DA7C-FA4A-B076-252918A8FA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6601" y="252923"/>
                  <a:ext cx="35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946544-A56E-AC49-981A-0658F585D16A}"/>
                    </a:ext>
                  </a:extLst>
                </p14:cNvPr>
                <p14:cNvContentPartPr/>
                <p14:nvPr/>
              </p14:nvContentPartPr>
              <p14:xfrm>
                <a:off x="6968801" y="310883"/>
                <a:ext cx="87120" cy="81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946544-A56E-AC49-981A-0658F585D1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61241" y="303683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A58A6E-4008-0043-A297-24A04A132CF9}"/>
                    </a:ext>
                  </a:extLst>
                </p14:cNvPr>
                <p14:cNvContentPartPr/>
                <p14:nvPr/>
              </p14:nvContentPartPr>
              <p14:xfrm>
                <a:off x="7090841" y="313043"/>
                <a:ext cx="102600" cy="78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A58A6E-4008-0043-A297-24A04A132C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83281" y="305483"/>
                  <a:ext cx="117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F08FF43-A274-FF47-8765-7C78A8326AC9}"/>
                    </a:ext>
                  </a:extLst>
                </p14:cNvPr>
                <p14:cNvContentPartPr/>
                <p14:nvPr/>
              </p14:nvContentPartPr>
              <p14:xfrm>
                <a:off x="7304681" y="322763"/>
                <a:ext cx="74880" cy="146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F08FF43-A274-FF47-8765-7C78A8326A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97121" y="315203"/>
                  <a:ext cx="90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AEFE88-756C-4340-B246-660A493AE6C5}"/>
                    </a:ext>
                  </a:extLst>
                </p14:cNvPr>
                <p14:cNvContentPartPr/>
                <p14:nvPr/>
              </p14:nvContentPartPr>
              <p14:xfrm>
                <a:off x="7447601" y="332123"/>
                <a:ext cx="68400" cy="61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AEFE88-756C-4340-B246-660A493AE6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40041" y="324563"/>
                  <a:ext cx="83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900753-81D7-8346-9291-752EE7672B95}"/>
                    </a:ext>
                  </a:extLst>
                </p14:cNvPr>
                <p14:cNvContentPartPr/>
                <p14:nvPr/>
              </p14:nvContentPartPr>
              <p14:xfrm>
                <a:off x="7562801" y="312323"/>
                <a:ext cx="7488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900753-81D7-8346-9291-752EE7672B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55241" y="304763"/>
                  <a:ext cx="90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241C8A3-9311-744C-BCB8-A25A2CB1B577}"/>
                    </a:ext>
                  </a:extLst>
                </p14:cNvPr>
                <p14:cNvContentPartPr/>
                <p14:nvPr/>
              </p14:nvContentPartPr>
              <p14:xfrm>
                <a:off x="7688441" y="201443"/>
                <a:ext cx="3240" cy="22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241C8A3-9311-744C-BCB8-A25A2CB1B5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80881" y="193883"/>
                  <a:ext cx="18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21E137-445C-5F4D-BE42-B984DF4C004A}"/>
                    </a:ext>
                  </a:extLst>
                </p14:cNvPr>
                <p14:cNvContentPartPr/>
                <p14:nvPr/>
              </p14:nvContentPartPr>
              <p14:xfrm>
                <a:off x="7625441" y="309443"/>
                <a:ext cx="163080" cy="104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21E137-445C-5F4D-BE42-B984DF4C00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7881" y="301883"/>
                  <a:ext cx="177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C289A6-A2D7-674A-995D-47DD743613F3}"/>
                    </a:ext>
                  </a:extLst>
                </p14:cNvPr>
                <p14:cNvContentPartPr/>
                <p14:nvPr/>
              </p14:nvContentPartPr>
              <p14:xfrm>
                <a:off x="7774481" y="230963"/>
                <a:ext cx="8640" cy="2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C289A6-A2D7-674A-995D-47DD743613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67281" y="223403"/>
                  <a:ext cx="23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17D5CA-4AF2-594A-B116-93CF5C1C0982}"/>
                    </a:ext>
                  </a:extLst>
                </p14:cNvPr>
                <p14:cNvContentPartPr/>
                <p14:nvPr/>
              </p14:nvContentPartPr>
              <p14:xfrm>
                <a:off x="7820201" y="297923"/>
                <a:ext cx="69120" cy="9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17D5CA-4AF2-594A-B116-93CF5C1C09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12641" y="290363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EFFCDC1-9135-5843-AEBE-0D4DF29DDA26}"/>
                    </a:ext>
                  </a:extLst>
                </p14:cNvPr>
                <p14:cNvContentPartPr/>
                <p14:nvPr/>
              </p14:nvContentPartPr>
              <p14:xfrm>
                <a:off x="7921001" y="320603"/>
                <a:ext cx="87840" cy="78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EFFCDC1-9135-5843-AEBE-0D4DF29DDA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3441" y="313043"/>
                  <a:ext cx="102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CBA62F-72A2-814E-8CEE-CD83E62C219E}"/>
                    </a:ext>
                  </a:extLst>
                </p14:cNvPr>
                <p14:cNvContentPartPr/>
                <p14:nvPr/>
              </p14:nvContentPartPr>
              <p14:xfrm>
                <a:off x="8060681" y="188123"/>
                <a:ext cx="21240" cy="20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CBA62F-72A2-814E-8CEE-CD83E62C21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3121" y="180563"/>
                  <a:ext cx="36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08C8A7-AD01-0C4F-A2CE-354D8D97F57F}"/>
                    </a:ext>
                  </a:extLst>
                </p14:cNvPr>
                <p14:cNvContentPartPr/>
                <p14:nvPr/>
              </p14:nvContentPartPr>
              <p14:xfrm>
                <a:off x="8000921" y="266603"/>
                <a:ext cx="109800" cy="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08C8A7-AD01-0C4F-A2CE-354D8D97F5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93361" y="259403"/>
                  <a:ext cx="12456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C54EFC4-E711-A84A-A023-F67EAB83C119}"/>
                  </a:ext>
                </a:extLst>
              </p14:cNvPr>
              <p14:cNvContentPartPr/>
              <p14:nvPr/>
            </p14:nvContentPartPr>
            <p14:xfrm>
              <a:off x="2661041" y="1821443"/>
              <a:ext cx="161640" cy="97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C54EFC4-E711-A84A-A023-F67EAB83C11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53481" y="1814243"/>
                <a:ext cx="176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20CA317-811D-FF47-8B0C-782D30CA4A01}"/>
                  </a:ext>
                </a:extLst>
              </p14:cNvPr>
              <p14:cNvContentPartPr/>
              <p14:nvPr/>
            </p14:nvContentPartPr>
            <p14:xfrm>
              <a:off x="7578641" y="3830603"/>
              <a:ext cx="207000" cy="149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20CA317-811D-FF47-8B0C-782D30CA4A0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71081" y="3823043"/>
                <a:ext cx="2221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E8E7ADA-6AEC-0C47-A0FF-91DF71BE48A1}"/>
                  </a:ext>
                </a:extLst>
              </p14:cNvPr>
              <p14:cNvContentPartPr/>
              <p14:nvPr/>
            </p14:nvContentPartPr>
            <p14:xfrm>
              <a:off x="2857961" y="1930163"/>
              <a:ext cx="1230840" cy="29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E8E7ADA-6AEC-0C47-A0FF-91DF71BE48A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50401" y="1922603"/>
                <a:ext cx="12459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14699CC-2821-D941-8924-79C2619B0B66}"/>
              </a:ext>
            </a:extLst>
          </p:cNvPr>
          <p:cNvGrpSpPr/>
          <p:nvPr/>
        </p:nvGrpSpPr>
        <p:grpSpPr>
          <a:xfrm>
            <a:off x="1055081" y="1713083"/>
            <a:ext cx="1365480" cy="612360"/>
            <a:chOff x="1055081" y="1713083"/>
            <a:chExt cx="136548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0DCA26-CE41-8E46-883F-ED6A36921338}"/>
                    </a:ext>
                  </a:extLst>
                </p14:cNvPr>
                <p14:cNvContentPartPr/>
                <p14:nvPr/>
              </p14:nvContentPartPr>
              <p14:xfrm>
                <a:off x="1163441" y="1713083"/>
                <a:ext cx="78840" cy="22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0DCA26-CE41-8E46-883F-ED6A369213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5881" y="1705523"/>
                  <a:ext cx="93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7C7624-F3BB-1B4D-A546-E08368F5545E}"/>
                    </a:ext>
                  </a:extLst>
                </p14:cNvPr>
                <p14:cNvContentPartPr/>
                <p14:nvPr/>
              </p14:nvContentPartPr>
              <p14:xfrm>
                <a:off x="1055081" y="1836923"/>
                <a:ext cx="120960" cy="1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7C7624-F3BB-1B4D-A546-E08368F554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7521" y="1829363"/>
                  <a:ext cx="135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13E9E3-4BBB-DE47-9C94-9E8C45C789D7}"/>
                    </a:ext>
                  </a:extLst>
                </p14:cNvPr>
                <p14:cNvContentPartPr/>
                <p14:nvPr/>
              </p14:nvContentPartPr>
              <p14:xfrm>
                <a:off x="1250921" y="1822523"/>
                <a:ext cx="108000" cy="89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13E9E3-4BBB-DE47-9C94-9E8C45C789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43361" y="1814963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39388F-DD3D-8448-A31C-6FB35E42242E}"/>
                    </a:ext>
                  </a:extLst>
                </p14:cNvPr>
                <p14:cNvContentPartPr/>
                <p14:nvPr/>
              </p14:nvContentPartPr>
              <p14:xfrm>
                <a:off x="1662401" y="1841243"/>
                <a:ext cx="33840" cy="18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39388F-DD3D-8448-A31C-6FB35E4224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4841" y="1833683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F2BE20-7657-E94F-A287-D34C6CA86C4F}"/>
                    </a:ext>
                  </a:extLst>
                </p14:cNvPr>
                <p14:cNvContentPartPr/>
                <p14:nvPr/>
              </p14:nvContentPartPr>
              <p14:xfrm>
                <a:off x="1652681" y="1827923"/>
                <a:ext cx="116280" cy="85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F2BE20-7657-E94F-A287-D34C6CA86C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45121" y="1820363"/>
                  <a:ext cx="131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CD1E57-7DE3-1742-ABAD-0DD196A27E0C}"/>
                    </a:ext>
                  </a:extLst>
                </p14:cNvPr>
                <p14:cNvContentPartPr/>
                <p14:nvPr/>
              </p14:nvContentPartPr>
              <p14:xfrm>
                <a:off x="1185041" y="2129963"/>
                <a:ext cx="127440" cy="105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CD1E57-7DE3-1742-ABAD-0DD196A27E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7481" y="2122403"/>
                  <a:ext cx="142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158E32-AABD-064C-AD89-33D38088DECA}"/>
                    </a:ext>
                  </a:extLst>
                </p14:cNvPr>
                <p14:cNvContentPartPr/>
                <p14:nvPr/>
              </p14:nvContentPartPr>
              <p14:xfrm>
                <a:off x="1358561" y="2049323"/>
                <a:ext cx="18000" cy="18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158E32-AABD-064C-AD89-33D38088DE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51001" y="2041763"/>
                  <a:ext cx="32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6ECE7E-32B7-4D4B-8B76-B35DC672CE98}"/>
                    </a:ext>
                  </a:extLst>
                </p14:cNvPr>
                <p14:cNvContentPartPr/>
                <p14:nvPr/>
              </p14:nvContentPartPr>
              <p14:xfrm>
                <a:off x="1286921" y="2133563"/>
                <a:ext cx="222120" cy="9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6ECE7E-32B7-4D4B-8B76-B35DC672CE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79361" y="2126003"/>
                  <a:ext cx="237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20FF36-873E-CE4B-A358-8E1283ACC638}"/>
                    </a:ext>
                  </a:extLst>
                </p14:cNvPr>
                <p14:cNvContentPartPr/>
                <p14:nvPr/>
              </p14:nvContentPartPr>
              <p14:xfrm>
                <a:off x="1561601" y="2118083"/>
                <a:ext cx="9576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20FF36-873E-CE4B-A358-8E1283ACC63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4041" y="2110523"/>
                  <a:ext cx="110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9803784-5D97-8F4E-8EC3-C891FD855BFF}"/>
                    </a:ext>
                  </a:extLst>
                </p14:cNvPr>
                <p14:cNvContentPartPr/>
                <p14:nvPr/>
              </p14:nvContentPartPr>
              <p14:xfrm>
                <a:off x="1665281" y="2133563"/>
                <a:ext cx="112320" cy="77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9803784-5D97-8F4E-8EC3-C891FD855B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57721" y="2126003"/>
                  <a:ext cx="127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70CF01-AA81-C244-A4A8-441CDEE74451}"/>
                    </a:ext>
                  </a:extLst>
                </p14:cNvPr>
                <p14:cNvContentPartPr/>
                <p14:nvPr/>
              </p14:nvContentPartPr>
              <p14:xfrm>
                <a:off x="1815401" y="2117363"/>
                <a:ext cx="102960" cy="20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70CF01-AA81-C244-A4A8-441CDEE744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07841" y="2109803"/>
                  <a:ext cx="118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78072A-0D17-EA40-8004-755985A8E8FB}"/>
                    </a:ext>
                  </a:extLst>
                </p14:cNvPr>
                <p14:cNvContentPartPr/>
                <p14:nvPr/>
              </p14:nvContentPartPr>
              <p14:xfrm>
                <a:off x="1962281" y="2102603"/>
                <a:ext cx="129600" cy="8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78072A-0D17-EA40-8004-755985A8E8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4721" y="2095043"/>
                  <a:ext cx="144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BE27804-28CA-8B4E-A073-8E76AE070A0A}"/>
                    </a:ext>
                  </a:extLst>
                </p14:cNvPr>
                <p14:cNvContentPartPr/>
                <p14:nvPr/>
              </p14:nvContentPartPr>
              <p14:xfrm>
                <a:off x="1422281" y="1843403"/>
                <a:ext cx="156960" cy="86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BE27804-28CA-8B4E-A073-8E76AE070A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4721" y="1835843"/>
                  <a:ext cx="172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8A3E27D-8832-3944-9704-B9CDDA96C6E9}"/>
                    </a:ext>
                  </a:extLst>
                </p14:cNvPr>
                <p14:cNvContentPartPr/>
                <p14:nvPr/>
              </p14:nvContentPartPr>
              <p14:xfrm>
                <a:off x="1803521" y="1816763"/>
                <a:ext cx="104400" cy="83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8A3E27D-8832-3944-9704-B9CDDA96C6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96321" y="1809203"/>
                  <a:ext cx="119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2F2B6F-EF52-6B47-B008-C8732CF7D582}"/>
                    </a:ext>
                  </a:extLst>
                </p14:cNvPr>
                <p14:cNvContentPartPr/>
                <p14:nvPr/>
              </p14:nvContentPartPr>
              <p14:xfrm>
                <a:off x="1945001" y="1796963"/>
                <a:ext cx="97920" cy="9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2F2B6F-EF52-6B47-B008-C8732CF7D5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37441" y="1789403"/>
                  <a:ext cx="112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0AE375-B478-2E44-A589-C530EF8B88E6}"/>
                    </a:ext>
                  </a:extLst>
                </p14:cNvPr>
                <p14:cNvContentPartPr/>
                <p14:nvPr/>
              </p14:nvContentPartPr>
              <p14:xfrm>
                <a:off x="2068121" y="1817123"/>
                <a:ext cx="92520" cy="6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0AE375-B478-2E44-A589-C530EF8B88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60561" y="1809563"/>
                  <a:ext cx="107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BC1C56-C1CD-4D44-B518-FD8BEAF1827C}"/>
                    </a:ext>
                  </a:extLst>
                </p14:cNvPr>
                <p14:cNvContentPartPr/>
                <p14:nvPr/>
              </p14:nvContentPartPr>
              <p14:xfrm>
                <a:off x="2218961" y="1790843"/>
                <a:ext cx="83160" cy="79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BC1C56-C1CD-4D44-B518-FD8BEAF182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1401" y="1783643"/>
                  <a:ext cx="9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2BF1BB-329B-2C40-9A9B-1B6E2337BED1}"/>
                    </a:ext>
                  </a:extLst>
                </p14:cNvPr>
                <p14:cNvContentPartPr/>
                <p14:nvPr/>
              </p14:nvContentPartPr>
              <p14:xfrm>
                <a:off x="2331641" y="1796963"/>
                <a:ext cx="51480" cy="52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2BF1BB-329B-2C40-9A9B-1B6E2337BE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4081" y="1789403"/>
                  <a:ext cx="66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7A9874-131B-2743-BC11-6D31BB815F61}"/>
                    </a:ext>
                  </a:extLst>
                </p14:cNvPr>
                <p14:cNvContentPartPr/>
                <p14:nvPr/>
              </p14:nvContentPartPr>
              <p14:xfrm>
                <a:off x="2359721" y="1781123"/>
                <a:ext cx="60840" cy="20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7A9874-131B-2743-BC11-6D31BB815F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52161" y="1773563"/>
                  <a:ext cx="7596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ACFAFF9-CB69-DE4B-BC49-0B9E6880AC74}"/>
                  </a:ext>
                </a:extLst>
              </p14:cNvPr>
              <p14:cNvContentPartPr/>
              <p14:nvPr/>
            </p14:nvContentPartPr>
            <p14:xfrm>
              <a:off x="7188041" y="4164683"/>
              <a:ext cx="149040" cy="85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ACFAFF9-CB69-DE4B-BC49-0B9E6880AC7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180481" y="4157123"/>
                <a:ext cx="1641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0D5F7EBA-D5AE-FD45-8CC9-6CE59604AD44}"/>
              </a:ext>
            </a:extLst>
          </p:cNvPr>
          <p:cNvGrpSpPr/>
          <p:nvPr/>
        </p:nvGrpSpPr>
        <p:grpSpPr>
          <a:xfrm>
            <a:off x="7673681" y="4073243"/>
            <a:ext cx="645120" cy="209520"/>
            <a:chOff x="7673681" y="4073243"/>
            <a:chExt cx="6451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B451F9-6902-6945-8A15-43DAE20D6C5B}"/>
                    </a:ext>
                  </a:extLst>
                </p14:cNvPr>
                <p14:cNvContentPartPr/>
                <p14:nvPr/>
              </p14:nvContentPartPr>
              <p14:xfrm>
                <a:off x="7673681" y="4135883"/>
                <a:ext cx="78120" cy="124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B451F9-6902-6945-8A15-43DAE20D6C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66121" y="4128323"/>
                  <a:ext cx="93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6685D40-6BBB-6A45-B833-5B29FF7E6543}"/>
                    </a:ext>
                  </a:extLst>
                </p14:cNvPr>
                <p14:cNvContentPartPr/>
                <p14:nvPr/>
              </p14:nvContentPartPr>
              <p14:xfrm>
                <a:off x="7929641" y="4158563"/>
                <a:ext cx="10800" cy="80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6685D40-6BBB-6A45-B833-5B29FF7E65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22081" y="4151003"/>
                  <a:ext cx="25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3506B0F-2754-DD4B-8F1A-8E75DF90522B}"/>
                    </a:ext>
                  </a:extLst>
                </p14:cNvPr>
                <p14:cNvContentPartPr/>
                <p14:nvPr/>
              </p14:nvContentPartPr>
              <p14:xfrm>
                <a:off x="7878881" y="4226963"/>
                <a:ext cx="128520" cy="2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3506B0F-2754-DD4B-8F1A-8E75DF9052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71681" y="4219403"/>
                  <a:ext cx="14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ACCCCA-22E7-464A-BAFB-354B7A999E6E}"/>
                    </a:ext>
                  </a:extLst>
                </p14:cNvPr>
                <p14:cNvContentPartPr/>
                <p14:nvPr/>
              </p14:nvContentPartPr>
              <p14:xfrm>
                <a:off x="7832081" y="4133723"/>
                <a:ext cx="163080" cy="11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ACCCCA-22E7-464A-BAFB-354B7A999E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24521" y="4126163"/>
                  <a:ext cx="177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B7FD2E-6626-0F40-8689-3A878A196035}"/>
                    </a:ext>
                  </a:extLst>
                </p14:cNvPr>
                <p14:cNvContentPartPr/>
                <p14:nvPr/>
              </p14:nvContentPartPr>
              <p14:xfrm>
                <a:off x="8092001" y="4146323"/>
                <a:ext cx="20160" cy="112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B7FD2E-6626-0F40-8689-3A878A19603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84441" y="4139123"/>
                  <a:ext cx="3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3DF17CE-E39B-6E4A-8C2B-66E58DDA811B}"/>
                    </a:ext>
                  </a:extLst>
                </p14:cNvPr>
                <p14:cNvContentPartPr/>
                <p14:nvPr/>
              </p14:nvContentPartPr>
              <p14:xfrm>
                <a:off x="8073281" y="4149923"/>
                <a:ext cx="110880" cy="57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3DF17CE-E39B-6E4A-8C2B-66E58DDA81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65721" y="4142363"/>
                  <a:ext cx="125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38E710C-3E77-234A-902C-CFB0105FCA08}"/>
                    </a:ext>
                  </a:extLst>
                </p14:cNvPr>
                <p14:cNvContentPartPr/>
                <p14:nvPr/>
              </p14:nvContentPartPr>
              <p14:xfrm>
                <a:off x="8171921" y="4073243"/>
                <a:ext cx="146880" cy="209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38E710C-3E77-234A-902C-CFB0105FCA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64361" y="4065683"/>
                  <a:ext cx="1620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D62547A-B6E8-3042-84ED-07F21BC6F857}"/>
                  </a:ext>
                </a:extLst>
              </p14:cNvPr>
              <p14:cNvContentPartPr/>
              <p14:nvPr/>
            </p14:nvContentPartPr>
            <p14:xfrm>
              <a:off x="7866641" y="4361603"/>
              <a:ext cx="179280" cy="612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D62547A-B6E8-3042-84ED-07F21BC6F85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859081" y="4354043"/>
                <a:ext cx="194400" cy="62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A65F959-B5B1-4740-90BA-B4B169A788EA}"/>
              </a:ext>
            </a:extLst>
          </p:cNvPr>
          <p:cNvGrpSpPr/>
          <p:nvPr/>
        </p:nvGrpSpPr>
        <p:grpSpPr>
          <a:xfrm>
            <a:off x="6706001" y="5097443"/>
            <a:ext cx="2224800" cy="371160"/>
            <a:chOff x="6706001" y="5097443"/>
            <a:chExt cx="222480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B4A3250-DA7E-2746-9CFE-F124794C1FC4}"/>
                    </a:ext>
                  </a:extLst>
                </p14:cNvPr>
                <p14:cNvContentPartPr/>
                <p14:nvPr/>
              </p14:nvContentPartPr>
              <p14:xfrm>
                <a:off x="6851081" y="5199683"/>
                <a:ext cx="7920" cy="16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B4A3250-DA7E-2746-9CFE-F124794C1F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43521" y="5192123"/>
                  <a:ext cx="23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CF66B2B-41DD-A14B-8D5E-65484E459D89}"/>
                    </a:ext>
                  </a:extLst>
                </p14:cNvPr>
                <p14:cNvContentPartPr/>
                <p14:nvPr/>
              </p14:nvContentPartPr>
              <p14:xfrm>
                <a:off x="6771161" y="5381843"/>
                <a:ext cx="187560" cy="14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CF66B2B-41DD-A14B-8D5E-65484E459D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63601" y="5374283"/>
                  <a:ext cx="202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049425-B24C-F341-BE1B-A2E67A023F00}"/>
                    </a:ext>
                  </a:extLst>
                </p14:cNvPr>
                <p14:cNvContentPartPr/>
                <p14:nvPr/>
              </p14:nvContentPartPr>
              <p14:xfrm>
                <a:off x="6706001" y="5228843"/>
                <a:ext cx="24444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049425-B24C-F341-BE1B-A2E67A023F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98441" y="5221283"/>
                  <a:ext cx="259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39B8E48-B0B1-2447-AB85-D26737370D67}"/>
                    </a:ext>
                  </a:extLst>
                </p14:cNvPr>
                <p14:cNvContentPartPr/>
                <p14:nvPr/>
              </p14:nvContentPartPr>
              <p14:xfrm>
                <a:off x="7025681" y="5294003"/>
                <a:ext cx="101160" cy="84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39B8E48-B0B1-2447-AB85-D26737370D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8121" y="5286443"/>
                  <a:ext cx="116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F75CE3-6472-5A4F-8674-3A3CAEC97012}"/>
                    </a:ext>
                  </a:extLst>
                </p14:cNvPr>
                <p14:cNvContentPartPr/>
                <p14:nvPr/>
              </p14:nvContentPartPr>
              <p14:xfrm>
                <a:off x="7182281" y="5287883"/>
                <a:ext cx="108720" cy="9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F75CE3-6472-5A4F-8674-3A3CAEC970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4721" y="5280323"/>
                  <a:ext cx="123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9B809E-41E5-6140-A171-09B8EB3D2185}"/>
                    </a:ext>
                  </a:extLst>
                </p14:cNvPr>
                <p14:cNvContentPartPr/>
                <p14:nvPr/>
              </p14:nvContentPartPr>
              <p14:xfrm>
                <a:off x="7375241" y="5164043"/>
                <a:ext cx="22680" cy="20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9B809E-41E5-6140-A171-09B8EB3D21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67681" y="5156483"/>
                  <a:ext cx="37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DC5DA2-FEFB-6E45-B9B1-9512083F186A}"/>
                    </a:ext>
                  </a:extLst>
                </p14:cNvPr>
                <p14:cNvContentPartPr/>
                <p14:nvPr/>
              </p14:nvContentPartPr>
              <p14:xfrm>
                <a:off x="7300361" y="5286443"/>
                <a:ext cx="133200" cy="6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DC5DA2-FEFB-6E45-B9B1-9512083F18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92801" y="5278883"/>
                  <a:ext cx="1483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3D6269-76F9-5A47-9DCC-78F4EA92C10F}"/>
                    </a:ext>
                  </a:extLst>
                </p14:cNvPr>
                <p14:cNvContentPartPr/>
                <p14:nvPr/>
              </p14:nvContentPartPr>
              <p14:xfrm>
                <a:off x="7476041" y="5297603"/>
                <a:ext cx="78120" cy="8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3D6269-76F9-5A47-9DCC-78F4EA92C1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68481" y="5290043"/>
                  <a:ext cx="93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FBEC15-B6EF-7647-AB51-BE0C576687C9}"/>
                    </a:ext>
                  </a:extLst>
                </p14:cNvPr>
                <p14:cNvContentPartPr/>
                <p14:nvPr/>
              </p14:nvContentPartPr>
              <p14:xfrm>
                <a:off x="7588361" y="5295083"/>
                <a:ext cx="98280" cy="8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FBEC15-B6EF-7647-AB51-BE0C576687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80801" y="5287523"/>
                  <a:ext cx="11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6432F7-2008-CE49-B7A0-789603B92D94}"/>
                    </a:ext>
                  </a:extLst>
                </p14:cNvPr>
                <p14:cNvContentPartPr/>
                <p14:nvPr/>
              </p14:nvContentPartPr>
              <p14:xfrm>
                <a:off x="7748921" y="5296523"/>
                <a:ext cx="96120" cy="8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6432F7-2008-CE49-B7A0-789603B92D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41361" y="5288963"/>
                  <a:ext cx="111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6621227-B9E4-B34A-AD47-422EA31B868E}"/>
                    </a:ext>
                  </a:extLst>
                </p14:cNvPr>
                <p14:cNvContentPartPr/>
                <p14:nvPr/>
              </p14:nvContentPartPr>
              <p14:xfrm>
                <a:off x="7944761" y="5153243"/>
                <a:ext cx="7920" cy="211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6621227-B9E4-B34A-AD47-422EA31B86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37201" y="5145683"/>
                  <a:ext cx="23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E58860-F5D9-A54F-9502-ED3242B05F23}"/>
                    </a:ext>
                  </a:extLst>
                </p14:cNvPr>
                <p14:cNvContentPartPr/>
                <p14:nvPr/>
              </p14:nvContentPartPr>
              <p14:xfrm>
                <a:off x="7863041" y="5268443"/>
                <a:ext cx="199440" cy="85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E58860-F5D9-A54F-9502-ED3242B05F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5481" y="5260883"/>
                  <a:ext cx="214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C81680-0083-BB47-82FA-428C1EE8246E}"/>
                    </a:ext>
                  </a:extLst>
                </p14:cNvPr>
                <p14:cNvContentPartPr/>
                <p14:nvPr/>
              </p14:nvContentPartPr>
              <p14:xfrm>
                <a:off x="8066801" y="5199683"/>
                <a:ext cx="17280" cy="23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C81680-0083-BB47-82FA-428C1EE824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9241" y="5192123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B708FB-7BAF-654D-A582-F62E321EB638}"/>
                    </a:ext>
                  </a:extLst>
                </p14:cNvPr>
                <p14:cNvContentPartPr/>
                <p14:nvPr/>
              </p14:nvContentPartPr>
              <p14:xfrm>
                <a:off x="8127281" y="5266283"/>
                <a:ext cx="100080" cy="80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B708FB-7BAF-654D-A582-F62E321EB63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19721" y="5258723"/>
                  <a:ext cx="114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163E76-6244-4A40-8111-2F651A1831CF}"/>
                    </a:ext>
                  </a:extLst>
                </p14:cNvPr>
                <p14:cNvContentPartPr/>
                <p14:nvPr/>
              </p14:nvContentPartPr>
              <p14:xfrm>
                <a:off x="8241401" y="5275283"/>
                <a:ext cx="132840" cy="77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163E76-6244-4A40-8111-2F651A1831C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33841" y="5267723"/>
                  <a:ext cx="147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0F7926E-B43F-B74B-B6F0-F85049FC266A}"/>
                    </a:ext>
                  </a:extLst>
                </p14:cNvPr>
                <p14:cNvContentPartPr/>
                <p14:nvPr/>
              </p14:nvContentPartPr>
              <p14:xfrm>
                <a:off x="8522921" y="5308403"/>
                <a:ext cx="14760" cy="160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0F7926E-B43F-B74B-B6F0-F85049FC266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15361" y="5300843"/>
                  <a:ext cx="29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8D0F23-B707-A243-A8F7-1C43DE455A79}"/>
                    </a:ext>
                  </a:extLst>
                </p14:cNvPr>
                <p14:cNvContentPartPr/>
                <p14:nvPr/>
              </p14:nvContentPartPr>
              <p14:xfrm>
                <a:off x="8528681" y="5261963"/>
                <a:ext cx="123120" cy="81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8D0F23-B707-A243-A8F7-1C43DE455A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21121" y="5254403"/>
                  <a:ext cx="138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1627F78-3D9B-134C-B771-4D06ACF3D443}"/>
                    </a:ext>
                  </a:extLst>
                </p14:cNvPr>
                <p14:cNvContentPartPr/>
                <p14:nvPr/>
              </p14:nvContentPartPr>
              <p14:xfrm>
                <a:off x="8680241" y="5097443"/>
                <a:ext cx="83520" cy="23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1627F78-3D9B-134C-B771-4D06ACF3D4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72681" y="5089883"/>
                  <a:ext cx="98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B191999-56FA-EA46-A19C-39CC5DFE3B52}"/>
                    </a:ext>
                  </a:extLst>
                </p14:cNvPr>
                <p14:cNvContentPartPr/>
                <p14:nvPr/>
              </p14:nvContentPartPr>
              <p14:xfrm>
                <a:off x="8630921" y="5237483"/>
                <a:ext cx="113040" cy="12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B191999-56FA-EA46-A19C-39CC5DFE3B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23361" y="5229923"/>
                  <a:ext cx="128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648FC91-A99F-A74E-B9B9-2765C1CA52B9}"/>
                    </a:ext>
                  </a:extLst>
                </p14:cNvPr>
                <p14:cNvContentPartPr/>
                <p14:nvPr/>
              </p14:nvContentPartPr>
              <p14:xfrm>
                <a:off x="8799041" y="5229203"/>
                <a:ext cx="94320" cy="9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648FC91-A99F-A74E-B9B9-2765C1CA52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91481" y="5221643"/>
                  <a:ext cx="109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482ABC-0FB1-AF49-A725-231D70DB8D53}"/>
                    </a:ext>
                  </a:extLst>
                </p14:cNvPr>
                <p14:cNvContentPartPr/>
                <p14:nvPr/>
              </p14:nvContentPartPr>
              <p14:xfrm>
                <a:off x="8911001" y="5329283"/>
                <a:ext cx="19800" cy="20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482ABC-0FB1-AF49-A725-231D70DB8D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03441" y="5321723"/>
                  <a:ext cx="34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A0F3EA4-E32F-8547-A38A-1B999A10D032}"/>
              </a:ext>
            </a:extLst>
          </p:cNvPr>
          <p:cNvGrpSpPr/>
          <p:nvPr/>
        </p:nvGrpSpPr>
        <p:grpSpPr>
          <a:xfrm>
            <a:off x="471521" y="3734483"/>
            <a:ext cx="3283920" cy="498600"/>
            <a:chOff x="471521" y="3734483"/>
            <a:chExt cx="32839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B31DBFE-E7D6-454A-B8ED-064F8373EA24}"/>
                    </a:ext>
                  </a:extLst>
                </p14:cNvPr>
                <p14:cNvContentPartPr/>
                <p14:nvPr/>
              </p14:nvContentPartPr>
              <p14:xfrm>
                <a:off x="1754921" y="4181243"/>
                <a:ext cx="2000520" cy="51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B31DBFE-E7D6-454A-B8ED-064F8373EA2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47361" y="4173683"/>
                  <a:ext cx="2015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ECC7A8E-E9EC-9342-98EC-8752B24F5439}"/>
                    </a:ext>
                  </a:extLst>
                </p14:cNvPr>
                <p14:cNvContentPartPr/>
                <p14:nvPr/>
              </p14:nvContentPartPr>
              <p14:xfrm>
                <a:off x="566561" y="3774803"/>
                <a:ext cx="64080" cy="239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ECC7A8E-E9EC-9342-98EC-8752B24F54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9001" y="3767243"/>
                  <a:ext cx="79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F748C4-3D88-C047-842F-BDDB02B8FE33}"/>
                    </a:ext>
                  </a:extLst>
                </p14:cNvPr>
                <p14:cNvContentPartPr/>
                <p14:nvPr/>
              </p14:nvContentPartPr>
              <p14:xfrm>
                <a:off x="471521" y="3923483"/>
                <a:ext cx="105840" cy="1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F748C4-3D88-C047-842F-BDDB02B8FE3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3961" y="3915923"/>
                  <a:ext cx="12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A8ECF3-C639-4748-8B34-96161BFE4275}"/>
                    </a:ext>
                  </a:extLst>
                </p14:cNvPr>
                <p14:cNvContentPartPr/>
                <p14:nvPr/>
              </p14:nvContentPartPr>
              <p14:xfrm>
                <a:off x="629921" y="3897563"/>
                <a:ext cx="98280" cy="117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A8ECF3-C639-4748-8B34-96161BFE42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2361" y="3890003"/>
                  <a:ext cx="11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86CB510-5E58-B946-9112-8A4CB34A2B30}"/>
                    </a:ext>
                  </a:extLst>
                </p14:cNvPr>
                <p14:cNvContentPartPr/>
                <p14:nvPr/>
              </p14:nvContentPartPr>
              <p14:xfrm>
                <a:off x="751601" y="3949043"/>
                <a:ext cx="124920" cy="6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86CB510-5E58-B946-9112-8A4CB34A2B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4041" y="3941483"/>
                  <a:ext cx="140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FC8E06-4C2E-7941-BE7A-302C60EEF945}"/>
                    </a:ext>
                  </a:extLst>
                </p14:cNvPr>
                <p14:cNvContentPartPr/>
                <p14:nvPr/>
              </p14:nvContentPartPr>
              <p14:xfrm>
                <a:off x="951401" y="3949043"/>
                <a:ext cx="36360" cy="159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FC8E06-4C2E-7941-BE7A-302C60EEF9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841" y="3941483"/>
                  <a:ext cx="51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C65197F-F775-7A43-93F1-0DB45D573AD3}"/>
                    </a:ext>
                  </a:extLst>
                </p14:cNvPr>
                <p14:cNvContentPartPr/>
                <p14:nvPr/>
              </p14:nvContentPartPr>
              <p14:xfrm>
                <a:off x="933041" y="3947603"/>
                <a:ext cx="75960" cy="84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C65197F-F775-7A43-93F1-0DB45D573A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5481" y="3940043"/>
                  <a:ext cx="91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641168-E553-E84B-AF22-9594FA408215}"/>
                    </a:ext>
                  </a:extLst>
                </p14:cNvPr>
                <p14:cNvContentPartPr/>
                <p14:nvPr/>
              </p14:nvContentPartPr>
              <p14:xfrm>
                <a:off x="1118801" y="3734483"/>
                <a:ext cx="71280" cy="37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641168-E553-E84B-AF22-9594FA4082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1241" y="3726923"/>
                  <a:ext cx="860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D902E3-0359-E54E-BF7E-775BC1AD2DA3}"/>
                    </a:ext>
                  </a:extLst>
                </p14:cNvPr>
                <p14:cNvContentPartPr/>
                <p14:nvPr/>
              </p14:nvContentPartPr>
              <p14:xfrm>
                <a:off x="1270001" y="3846443"/>
                <a:ext cx="99360" cy="179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D902E3-0359-E54E-BF7E-775BC1AD2D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2441" y="3839243"/>
                  <a:ext cx="114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1956749-FC60-9E47-A34B-25314F5BAFEC}"/>
                    </a:ext>
                  </a:extLst>
                </p14:cNvPr>
                <p14:cNvContentPartPr/>
                <p14:nvPr/>
              </p14:nvContentPartPr>
              <p14:xfrm>
                <a:off x="1412921" y="3915203"/>
                <a:ext cx="110520" cy="84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1956749-FC60-9E47-A34B-25314F5BAFE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05721" y="3907643"/>
                  <a:ext cx="125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A29A7E-8F96-1146-B45D-3ECE1D9448D2}"/>
                    </a:ext>
                  </a:extLst>
                </p14:cNvPr>
                <p14:cNvContentPartPr/>
                <p14:nvPr/>
              </p14:nvContentPartPr>
              <p14:xfrm>
                <a:off x="1651241" y="3789923"/>
                <a:ext cx="116280" cy="246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A29A7E-8F96-1146-B45D-3ECE1D9448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43681" y="3782363"/>
                  <a:ext cx="131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9143CDB-8915-7B46-A45D-2917043609E1}"/>
                    </a:ext>
                  </a:extLst>
                </p14:cNvPr>
                <p14:cNvContentPartPr/>
                <p14:nvPr/>
              </p14:nvContentPartPr>
              <p14:xfrm>
                <a:off x="1615601" y="3946163"/>
                <a:ext cx="68400" cy="12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9143CDB-8915-7B46-A45D-291704360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08041" y="3938963"/>
                  <a:ext cx="83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0123F18-1184-EE4D-A2CE-0BF0FD0CAED1}"/>
                    </a:ext>
                  </a:extLst>
                </p14:cNvPr>
                <p14:cNvContentPartPr/>
                <p14:nvPr/>
              </p14:nvContentPartPr>
              <p14:xfrm>
                <a:off x="1783361" y="3800003"/>
                <a:ext cx="123840" cy="219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0123F18-1184-EE4D-A2CE-0BF0FD0CAE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6161" y="3792443"/>
                  <a:ext cx="13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E2FE21-81D1-A149-9B93-78A3B3F75366}"/>
                    </a:ext>
                  </a:extLst>
                </p14:cNvPr>
                <p14:cNvContentPartPr/>
                <p14:nvPr/>
              </p14:nvContentPartPr>
              <p14:xfrm>
                <a:off x="1758521" y="3895763"/>
                <a:ext cx="73800" cy="33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E2FE21-81D1-A149-9B93-78A3B3F753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50961" y="3888203"/>
                  <a:ext cx="88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8EBF995-718F-4545-A054-353E888DCC67}"/>
                    </a:ext>
                  </a:extLst>
                </p14:cNvPr>
                <p14:cNvContentPartPr/>
                <p14:nvPr/>
              </p14:nvContentPartPr>
              <p14:xfrm>
                <a:off x="1902881" y="3890003"/>
                <a:ext cx="88560" cy="110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8EBF995-718F-4545-A054-353E888DCC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95321" y="3882443"/>
                  <a:ext cx="103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764B293-9533-E647-92A7-23FAB1632099}"/>
                    </a:ext>
                  </a:extLst>
                </p14:cNvPr>
                <p14:cNvContentPartPr/>
                <p14:nvPr/>
              </p14:nvContentPartPr>
              <p14:xfrm>
                <a:off x="2025641" y="3896483"/>
                <a:ext cx="80280" cy="81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764B293-9533-E647-92A7-23FAB16320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18081" y="3889283"/>
                  <a:ext cx="954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034A104-2AB7-B942-B5F2-7B7CD1A63DA8}"/>
              </a:ext>
            </a:extLst>
          </p:cNvPr>
          <p:cNvGrpSpPr/>
          <p:nvPr/>
        </p:nvGrpSpPr>
        <p:grpSpPr>
          <a:xfrm>
            <a:off x="430121" y="4280603"/>
            <a:ext cx="1416960" cy="522720"/>
            <a:chOff x="430121" y="4280603"/>
            <a:chExt cx="141696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7607B7E-F7D6-5A44-9F58-92C50C9BF558}"/>
                    </a:ext>
                  </a:extLst>
                </p14:cNvPr>
                <p14:cNvContentPartPr/>
                <p14:nvPr/>
              </p14:nvContentPartPr>
              <p14:xfrm>
                <a:off x="513281" y="4280603"/>
                <a:ext cx="140400" cy="311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7607B7E-F7D6-5A44-9F58-92C50C9BF5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5721" y="4273043"/>
                  <a:ext cx="155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0EF426D-9054-D244-BD47-5A4514360AE4}"/>
                    </a:ext>
                  </a:extLst>
                </p14:cNvPr>
                <p14:cNvContentPartPr/>
                <p14:nvPr/>
              </p14:nvContentPartPr>
              <p14:xfrm>
                <a:off x="430121" y="4450523"/>
                <a:ext cx="178920" cy="51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0EF426D-9054-D244-BD47-5A4514360AE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2561" y="4442963"/>
                  <a:ext cx="194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3F5EAA3-43DE-D344-8D23-2DB9944983BE}"/>
                    </a:ext>
                  </a:extLst>
                </p14:cNvPr>
                <p14:cNvContentPartPr/>
                <p14:nvPr/>
              </p14:nvContentPartPr>
              <p14:xfrm>
                <a:off x="603641" y="4442243"/>
                <a:ext cx="90360" cy="78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3F5EAA3-43DE-D344-8D23-2DB9944983B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6081" y="4434683"/>
                  <a:ext cx="105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86EE46-580A-944B-B3C6-A7DBC571736B}"/>
                    </a:ext>
                  </a:extLst>
                </p14:cNvPr>
                <p14:cNvContentPartPr/>
                <p14:nvPr/>
              </p14:nvContentPartPr>
              <p14:xfrm>
                <a:off x="743321" y="4414163"/>
                <a:ext cx="123840" cy="94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86EE46-580A-944B-B3C6-A7DBC571736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5761" y="4406603"/>
                  <a:ext cx="13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0425D83-1603-4E4D-BE0A-645258F09466}"/>
                    </a:ext>
                  </a:extLst>
                </p14:cNvPr>
                <p14:cNvContentPartPr/>
                <p14:nvPr/>
              </p14:nvContentPartPr>
              <p14:xfrm>
                <a:off x="763121" y="4702523"/>
                <a:ext cx="115200" cy="10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0425D83-1603-4E4D-BE0A-645258F094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5561" y="4694963"/>
                  <a:ext cx="129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020C33-A7CE-5340-BB40-67C3345BE744}"/>
                    </a:ext>
                  </a:extLst>
                </p14:cNvPr>
                <p14:cNvContentPartPr/>
                <p14:nvPr/>
              </p14:nvContentPartPr>
              <p14:xfrm>
                <a:off x="923321" y="4677683"/>
                <a:ext cx="62280" cy="81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020C33-A7CE-5340-BB40-67C3345BE7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5761" y="4670123"/>
                  <a:ext cx="77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4E9242B-1BCD-F24A-8463-1CC9E1C46CC1}"/>
                    </a:ext>
                  </a:extLst>
                </p14:cNvPr>
                <p14:cNvContentPartPr/>
                <p14:nvPr/>
              </p14:nvContentPartPr>
              <p14:xfrm>
                <a:off x="966161" y="4537643"/>
                <a:ext cx="72360" cy="18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4E9242B-1BCD-F24A-8463-1CC9E1C46C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8601" y="4530083"/>
                  <a:ext cx="87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99474DB-21FA-284F-BA28-3B3877B4FE78}"/>
                    </a:ext>
                  </a:extLst>
                </p14:cNvPr>
                <p14:cNvContentPartPr/>
                <p14:nvPr/>
              </p14:nvContentPartPr>
              <p14:xfrm>
                <a:off x="1077761" y="4493723"/>
                <a:ext cx="118440" cy="210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99474DB-21FA-284F-BA28-3B3877B4FE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70201" y="4486163"/>
                  <a:ext cx="133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5AE2C4-0839-1345-AC49-B5473AC3E06B}"/>
                    </a:ext>
                  </a:extLst>
                </p14:cNvPr>
                <p14:cNvContentPartPr/>
                <p14:nvPr/>
              </p14:nvContentPartPr>
              <p14:xfrm>
                <a:off x="1237961" y="4551323"/>
                <a:ext cx="61200" cy="90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5AE2C4-0839-1345-AC49-B5473AC3E0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30401" y="4544123"/>
                  <a:ext cx="7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82D0203-7F83-C147-8295-AE3979F11F90}"/>
                    </a:ext>
                  </a:extLst>
                </p14:cNvPr>
                <p14:cNvContentPartPr/>
                <p14:nvPr/>
              </p14:nvContentPartPr>
              <p14:xfrm>
                <a:off x="1327601" y="4523243"/>
                <a:ext cx="60480" cy="81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82D0203-7F83-C147-8295-AE3979F11F9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20041" y="4515683"/>
                  <a:ext cx="75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C1647E-39D6-3145-94A1-DA45CA137F8E}"/>
                    </a:ext>
                  </a:extLst>
                </p14:cNvPr>
                <p14:cNvContentPartPr/>
                <p14:nvPr/>
              </p14:nvContentPartPr>
              <p14:xfrm>
                <a:off x="1424081" y="4466003"/>
                <a:ext cx="67320" cy="111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C1647E-39D6-3145-94A1-DA45CA137F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16521" y="4458443"/>
                  <a:ext cx="82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8777210-D860-3E43-998A-FAEDB59182D2}"/>
                    </a:ext>
                  </a:extLst>
                </p14:cNvPr>
                <p14:cNvContentPartPr/>
                <p14:nvPr/>
              </p14:nvContentPartPr>
              <p14:xfrm>
                <a:off x="1511921" y="4440083"/>
                <a:ext cx="71640" cy="109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8777210-D860-3E43-998A-FAEDB59182D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04361" y="4432523"/>
                  <a:ext cx="86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265075-A808-0A4B-A8D8-3DE034896497}"/>
                    </a:ext>
                  </a:extLst>
                </p14:cNvPr>
                <p14:cNvContentPartPr/>
                <p14:nvPr/>
              </p14:nvContentPartPr>
              <p14:xfrm>
                <a:off x="1638641" y="4372763"/>
                <a:ext cx="66240" cy="104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265075-A808-0A4B-A8D8-3DE0348964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31081" y="4365203"/>
                  <a:ext cx="81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8C12CA8-79C6-994B-9467-A79F15012FD6}"/>
                    </a:ext>
                  </a:extLst>
                </p14:cNvPr>
                <p14:cNvContentPartPr/>
                <p14:nvPr/>
              </p14:nvContentPartPr>
              <p14:xfrm>
                <a:off x="1770401" y="4341803"/>
                <a:ext cx="76680" cy="116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8C12CA8-79C6-994B-9467-A79F15012F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62841" y="4334243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>
                <a:solidFill>
                  <a:schemeClr val="accent3"/>
                </a:solidFill>
              </a:rPr>
              <a:t>Registers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BEE9E3-9699-4A4C-B387-8B03C66BB3F8}"/>
                  </a:ext>
                </a:extLst>
              </p14:cNvPr>
              <p14:cNvContentPartPr/>
              <p14:nvPr/>
            </p14:nvContentPartPr>
            <p14:xfrm>
              <a:off x="5053241" y="4108974"/>
              <a:ext cx="837720" cy="43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BEE9E3-9699-4A4C-B387-8B03C66B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5681" y="4101414"/>
                <a:ext cx="8528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D02B31-275D-6842-B744-8C29C70CA71D}"/>
                  </a:ext>
                </a:extLst>
              </p14:cNvPr>
              <p14:cNvContentPartPr/>
              <p14:nvPr/>
            </p14:nvContentPartPr>
            <p14:xfrm>
              <a:off x="2005841" y="2102694"/>
              <a:ext cx="257400" cy="17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D02B31-275D-6842-B744-8C29C70CA7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8281" y="2095134"/>
                <a:ext cx="272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AAF5D5-59ED-5D48-BE50-4DD51D676C4B}"/>
                  </a:ext>
                </a:extLst>
              </p14:cNvPr>
              <p14:cNvContentPartPr/>
              <p14:nvPr/>
            </p14:nvContentPartPr>
            <p14:xfrm>
              <a:off x="2102681" y="2799294"/>
              <a:ext cx="165600" cy="7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AAF5D5-59ED-5D48-BE50-4DD51D676C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5121" y="2791734"/>
                <a:ext cx="18036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0EA2709-FB66-5B4E-931F-AA84BAEF16F4}"/>
              </a:ext>
            </a:extLst>
          </p:cNvPr>
          <p:cNvGrpSpPr/>
          <p:nvPr/>
        </p:nvGrpSpPr>
        <p:grpSpPr>
          <a:xfrm>
            <a:off x="2922401" y="2247054"/>
            <a:ext cx="2736000" cy="1007640"/>
            <a:chOff x="2922401" y="2247054"/>
            <a:chExt cx="273600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272DC6-0A09-2A45-A808-10C83A29C4F8}"/>
                    </a:ext>
                  </a:extLst>
                </p14:cNvPr>
                <p14:cNvContentPartPr/>
                <p14:nvPr/>
              </p14:nvContentPartPr>
              <p14:xfrm>
                <a:off x="2922401" y="2823414"/>
                <a:ext cx="293040" cy="38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272DC6-0A09-2A45-A808-10C83A29C4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4841" y="2816214"/>
                  <a:ext cx="308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081528-DEC8-C648-AC70-3E487BD3F805}"/>
                    </a:ext>
                  </a:extLst>
                </p14:cNvPr>
                <p14:cNvContentPartPr/>
                <p14:nvPr/>
              </p14:nvContentPartPr>
              <p14:xfrm>
                <a:off x="3369521" y="2402574"/>
                <a:ext cx="11520" cy="38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081528-DEC8-C648-AC70-3E487BD3F8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1961" y="2395014"/>
                  <a:ext cx="26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FD79A3-296F-6B4C-8527-A43ECC35AF70}"/>
                    </a:ext>
                  </a:extLst>
                </p14:cNvPr>
                <p14:cNvContentPartPr/>
                <p14:nvPr/>
              </p14:nvContentPartPr>
              <p14:xfrm>
                <a:off x="3421721" y="2656014"/>
                <a:ext cx="92520" cy="10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FD79A3-296F-6B4C-8527-A43ECC35AF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14521" y="2648454"/>
                  <a:ext cx="10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E0EE68-44A9-684E-BF65-E816D6953F2E}"/>
                    </a:ext>
                  </a:extLst>
                </p14:cNvPr>
                <p14:cNvContentPartPr/>
                <p14:nvPr/>
              </p14:nvContentPartPr>
              <p14:xfrm>
                <a:off x="3571841" y="2598774"/>
                <a:ext cx="177480" cy="13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E0EE68-44A9-684E-BF65-E816D6953F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4281" y="2591214"/>
                  <a:ext cx="192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C2862F-BB76-D847-B087-4FD3F16823BB}"/>
                    </a:ext>
                  </a:extLst>
                </p14:cNvPr>
                <p14:cNvContentPartPr/>
                <p14:nvPr/>
              </p14:nvContentPartPr>
              <p14:xfrm>
                <a:off x="3948401" y="2603454"/>
                <a:ext cx="18360" cy="20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C2862F-BB76-D847-B087-4FD3F16823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40841" y="2595894"/>
                  <a:ext cx="33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0A0A8F-4B61-B144-AD8B-CA7A54ECEDE0}"/>
                    </a:ext>
                  </a:extLst>
                </p14:cNvPr>
                <p14:cNvContentPartPr/>
                <p14:nvPr/>
              </p14:nvContentPartPr>
              <p14:xfrm>
                <a:off x="3926441" y="2568894"/>
                <a:ext cx="14076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0A0A8F-4B61-B144-AD8B-CA7A54ECED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18881" y="2561334"/>
                  <a:ext cx="155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BFA5F02-3ED1-9E46-BA6B-2F5977713705}"/>
                    </a:ext>
                  </a:extLst>
                </p14:cNvPr>
                <p14:cNvContentPartPr/>
                <p14:nvPr/>
              </p14:nvContentPartPr>
              <p14:xfrm>
                <a:off x="4111121" y="2563494"/>
                <a:ext cx="7704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BFA5F02-3ED1-9E46-BA6B-2F59777137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3561" y="2555934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7476B8-8162-7243-9989-3424C41ACF6B}"/>
                    </a:ext>
                  </a:extLst>
                </p14:cNvPr>
                <p14:cNvContentPartPr/>
                <p14:nvPr/>
              </p14:nvContentPartPr>
              <p14:xfrm>
                <a:off x="4269161" y="2556654"/>
                <a:ext cx="35280" cy="7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7476B8-8162-7243-9989-3424C41ACF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61601" y="2549094"/>
                  <a:ext cx="50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5C2D10-12C7-2E4A-9D24-35B8154BD3D6}"/>
                    </a:ext>
                  </a:extLst>
                </p14:cNvPr>
                <p14:cNvContentPartPr/>
                <p14:nvPr/>
              </p14:nvContentPartPr>
              <p14:xfrm>
                <a:off x="4344761" y="2499054"/>
                <a:ext cx="126000" cy="14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5C2D10-12C7-2E4A-9D24-35B8154BD3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37201" y="2491494"/>
                  <a:ext cx="141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768-19FB-8745-944F-A64FF708090E}"/>
                    </a:ext>
                  </a:extLst>
                </p14:cNvPr>
                <p14:cNvContentPartPr/>
                <p14:nvPr/>
              </p14:nvContentPartPr>
              <p14:xfrm>
                <a:off x="4528001" y="2497254"/>
                <a:ext cx="108000" cy="11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768-19FB-8745-944F-A64FF70809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0441" y="2489694"/>
                  <a:ext cx="123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034340-1A3E-A44F-AD8B-9792EB3739CC}"/>
                    </a:ext>
                  </a:extLst>
                </p14:cNvPr>
                <p14:cNvContentPartPr/>
                <p14:nvPr/>
              </p14:nvContentPartPr>
              <p14:xfrm>
                <a:off x="4699721" y="2481054"/>
                <a:ext cx="87480" cy="11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034340-1A3E-A44F-AD8B-9792EB3739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2161" y="2473494"/>
                  <a:ext cx="102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631D73-3F8A-0543-BDC8-145231D85D38}"/>
                    </a:ext>
                  </a:extLst>
                </p14:cNvPr>
                <p14:cNvContentPartPr/>
                <p14:nvPr/>
              </p14:nvContentPartPr>
              <p14:xfrm>
                <a:off x="4821401" y="2471334"/>
                <a:ext cx="111960" cy="10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631D73-3F8A-0543-BDC8-145231D85D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3841" y="2463774"/>
                  <a:ext cx="12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87D261-7623-2C42-93D0-679A7333D5B3}"/>
                    </a:ext>
                  </a:extLst>
                </p14:cNvPr>
                <p14:cNvContentPartPr/>
                <p14:nvPr/>
              </p14:nvContentPartPr>
              <p14:xfrm>
                <a:off x="4989881" y="2474574"/>
                <a:ext cx="117000" cy="86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87D261-7623-2C42-93D0-679A7333D5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2321" y="2467014"/>
                  <a:ext cx="132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A7ACEC-C1F0-214E-8785-F85FDDD14A88}"/>
                    </a:ext>
                  </a:extLst>
                </p14:cNvPr>
                <p14:cNvContentPartPr/>
                <p14:nvPr/>
              </p14:nvContentPartPr>
              <p14:xfrm>
                <a:off x="5080601" y="2247054"/>
                <a:ext cx="18000" cy="29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A7ACEC-C1F0-214E-8785-F85FDDD14A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3041" y="2239494"/>
                  <a:ext cx="33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122610-6F38-1C49-8B39-64B330C520F5}"/>
                    </a:ext>
                  </a:extLst>
                </p14:cNvPr>
                <p14:cNvContentPartPr/>
                <p14:nvPr/>
              </p14:nvContentPartPr>
              <p14:xfrm>
                <a:off x="3813041" y="2661774"/>
                <a:ext cx="5004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122610-6F38-1C49-8B39-64B330C520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05481" y="2654214"/>
                  <a:ext cx="65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CEA159-82AF-5745-B418-84E26C6AA4C4}"/>
                    </a:ext>
                  </a:extLst>
                </p14:cNvPr>
                <p14:cNvContentPartPr/>
                <p14:nvPr/>
              </p14:nvContentPartPr>
              <p14:xfrm>
                <a:off x="4503161" y="2780934"/>
                <a:ext cx="10080" cy="11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CEA159-82AF-5745-B418-84E26C6AA4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95601" y="2773374"/>
                  <a:ext cx="25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1998E4-C5F0-AA47-88C6-4D191D6088B8}"/>
                    </a:ext>
                  </a:extLst>
                </p14:cNvPr>
                <p14:cNvContentPartPr/>
                <p14:nvPr/>
              </p14:nvContentPartPr>
              <p14:xfrm>
                <a:off x="4178081" y="3075774"/>
                <a:ext cx="21240" cy="17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1998E4-C5F0-AA47-88C6-4D191D6088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0521" y="3068214"/>
                  <a:ext cx="36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37ECEB-1026-5946-A318-EEA83D23BBF7}"/>
                    </a:ext>
                  </a:extLst>
                </p14:cNvPr>
                <p14:cNvContentPartPr/>
                <p14:nvPr/>
              </p14:nvContentPartPr>
              <p14:xfrm>
                <a:off x="4145681" y="3068574"/>
                <a:ext cx="130680" cy="8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37ECEB-1026-5946-A318-EEA83D23BB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38121" y="3061374"/>
                  <a:ext cx="145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0F4ECA-7F0E-9B44-922D-3C81B17DE092}"/>
                    </a:ext>
                  </a:extLst>
                </p14:cNvPr>
                <p14:cNvContentPartPr/>
                <p14:nvPr/>
              </p14:nvContentPartPr>
              <p14:xfrm>
                <a:off x="4317401" y="3060654"/>
                <a:ext cx="96120" cy="10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0F4ECA-7F0E-9B44-922D-3C81B17DE0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9841" y="3053094"/>
                  <a:ext cx="111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254AC4-F445-AC45-864A-AA8C2C2DFAE4}"/>
                    </a:ext>
                  </a:extLst>
                </p14:cNvPr>
                <p14:cNvContentPartPr/>
                <p14:nvPr/>
              </p14:nvContentPartPr>
              <p14:xfrm>
                <a:off x="4472201" y="3029334"/>
                <a:ext cx="87120" cy="10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254AC4-F445-AC45-864A-AA8C2C2DFA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64641" y="3022134"/>
                  <a:ext cx="102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5BCE2A-E2A0-1840-B62A-F894350F8203}"/>
                    </a:ext>
                  </a:extLst>
                </p14:cNvPr>
                <p14:cNvContentPartPr/>
                <p14:nvPr/>
              </p14:nvContentPartPr>
              <p14:xfrm>
                <a:off x="4622321" y="2927454"/>
                <a:ext cx="39240" cy="16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5BCE2A-E2A0-1840-B62A-F894350F82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4761" y="2919894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E28D83-82AE-734F-B1F6-321A844FE6B9}"/>
                    </a:ext>
                  </a:extLst>
                </p14:cNvPr>
                <p14:cNvContentPartPr/>
                <p14:nvPr/>
              </p14:nvContentPartPr>
              <p14:xfrm>
                <a:off x="4602521" y="2999454"/>
                <a:ext cx="122760" cy="32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E28D83-82AE-734F-B1F6-321A844FE6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4961" y="2992254"/>
                  <a:ext cx="137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D194FB-537A-AD4C-BB72-B49CCA9C3D54}"/>
                    </a:ext>
                  </a:extLst>
                </p14:cNvPr>
                <p14:cNvContentPartPr/>
                <p14:nvPr/>
              </p14:nvContentPartPr>
              <p14:xfrm>
                <a:off x="4763441" y="2980734"/>
                <a:ext cx="140040" cy="1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D194FB-537A-AD4C-BB72-B49CCA9C3D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5881" y="2973174"/>
                  <a:ext cx="155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C38058-5186-C248-8ABA-43133DA98D58}"/>
                    </a:ext>
                  </a:extLst>
                </p14:cNvPr>
                <p14:cNvContentPartPr/>
                <p14:nvPr/>
              </p14:nvContentPartPr>
              <p14:xfrm>
                <a:off x="4953521" y="2818374"/>
                <a:ext cx="142560" cy="21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C38058-5186-C248-8ABA-43133DA98D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46321" y="2810814"/>
                  <a:ext cx="157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62A74E0-DCD8-3745-BEFF-8A961C18031C}"/>
                    </a:ext>
                  </a:extLst>
                </p14:cNvPr>
                <p14:cNvContentPartPr/>
                <p14:nvPr/>
              </p14:nvContentPartPr>
              <p14:xfrm>
                <a:off x="5161961" y="2907654"/>
                <a:ext cx="24120" cy="120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62A74E0-DCD8-3745-BEFF-8A961C1803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54401" y="2900094"/>
                  <a:ext cx="39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9DFAEE-3F79-5A47-90EA-F6ED50BC440F}"/>
                    </a:ext>
                  </a:extLst>
                </p14:cNvPr>
                <p14:cNvContentPartPr/>
                <p14:nvPr/>
              </p14:nvContentPartPr>
              <p14:xfrm>
                <a:off x="5128121" y="2805414"/>
                <a:ext cx="11520" cy="7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9DFAEE-3F79-5A47-90EA-F6ED50BC44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0561" y="2797854"/>
                  <a:ext cx="2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F93B19-5D5C-BD41-B2DE-11423DE85291}"/>
                    </a:ext>
                  </a:extLst>
                </p14:cNvPr>
                <p14:cNvContentPartPr/>
                <p14:nvPr/>
              </p14:nvContentPartPr>
              <p14:xfrm>
                <a:off x="5271761" y="2756454"/>
                <a:ext cx="132840" cy="21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F93B19-5D5C-BD41-B2DE-11423DE852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4201" y="2748894"/>
                  <a:ext cx="147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13F6E57-3BC8-234A-A862-F5F21A4C91C1}"/>
                    </a:ext>
                  </a:extLst>
                </p14:cNvPr>
                <p14:cNvContentPartPr/>
                <p14:nvPr/>
              </p14:nvContentPartPr>
              <p14:xfrm>
                <a:off x="5375441" y="2776614"/>
                <a:ext cx="5760" cy="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3F6E57-3BC8-234A-A862-F5F21A4C91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67881" y="2769054"/>
                  <a:ext cx="20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9E95C7E-BC44-0E45-8FAB-16C952B7D1B7}"/>
                    </a:ext>
                  </a:extLst>
                </p14:cNvPr>
                <p14:cNvContentPartPr/>
                <p14:nvPr/>
              </p14:nvContentPartPr>
              <p14:xfrm>
                <a:off x="5465801" y="2720454"/>
                <a:ext cx="16560" cy="20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9E95C7E-BC44-0E45-8FAB-16C952B7D1B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58241" y="2712894"/>
                  <a:ext cx="31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1D3C52-83AB-EE4F-87D1-AF0412B7E6FB}"/>
                    </a:ext>
                  </a:extLst>
                </p14:cNvPr>
                <p14:cNvContentPartPr/>
                <p14:nvPr/>
              </p14:nvContentPartPr>
              <p14:xfrm>
                <a:off x="5404241" y="2794254"/>
                <a:ext cx="254160" cy="31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1D3C52-83AB-EE4F-87D1-AF0412B7E6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96681" y="2786694"/>
                  <a:ext cx="268920" cy="326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BF7838-770F-1244-B179-FEEF62448B92}"/>
                  </a:ext>
                </a:extLst>
              </p14:cNvPr>
              <p14:cNvContentPartPr/>
              <p14:nvPr/>
            </p14:nvContentPartPr>
            <p14:xfrm>
              <a:off x="5571641" y="5281494"/>
              <a:ext cx="108000" cy="30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BF7838-770F-1244-B179-FEEF62448B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4081" y="5273934"/>
                <a:ext cx="12312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09ED780-213F-BC41-B5E5-3125995E6F0E}"/>
              </a:ext>
            </a:extLst>
          </p:cNvPr>
          <p:cNvGrpSpPr/>
          <p:nvPr/>
        </p:nvGrpSpPr>
        <p:grpSpPr>
          <a:xfrm>
            <a:off x="4385801" y="5740494"/>
            <a:ext cx="1222560" cy="326880"/>
            <a:chOff x="4385801" y="5740494"/>
            <a:chExt cx="12225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488B96-3924-B249-9BCE-DDBC80F2EB22}"/>
                    </a:ext>
                  </a:extLst>
                </p14:cNvPr>
                <p14:cNvContentPartPr/>
                <p14:nvPr/>
              </p14:nvContentPartPr>
              <p14:xfrm>
                <a:off x="4385801" y="5769294"/>
                <a:ext cx="65160" cy="18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488B96-3924-B249-9BCE-DDBC80F2EB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8241" y="5761734"/>
                  <a:ext cx="80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8B94BE-EEE5-624E-8507-2E0DA43FEB24}"/>
                    </a:ext>
                  </a:extLst>
                </p14:cNvPr>
                <p14:cNvContentPartPr/>
                <p14:nvPr/>
              </p14:nvContentPartPr>
              <p14:xfrm>
                <a:off x="4481561" y="5839494"/>
                <a:ext cx="95400" cy="10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8B94BE-EEE5-624E-8507-2E0DA43FEB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4001" y="5831934"/>
                  <a:ext cx="110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C7650D-C813-964A-9079-FF912BC08355}"/>
                    </a:ext>
                  </a:extLst>
                </p14:cNvPr>
                <p14:cNvContentPartPr/>
                <p14:nvPr/>
              </p14:nvContentPartPr>
              <p14:xfrm>
                <a:off x="4612601" y="5861094"/>
                <a:ext cx="123840" cy="9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C7650D-C813-964A-9079-FF912BC083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05041" y="5853534"/>
                  <a:ext cx="138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380464-FB39-9242-BC33-54B74A5780F6}"/>
                    </a:ext>
                  </a:extLst>
                </p14:cNvPr>
                <p14:cNvContentPartPr/>
                <p14:nvPr/>
              </p14:nvContentPartPr>
              <p14:xfrm>
                <a:off x="4781441" y="5893854"/>
                <a:ext cx="13320" cy="17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380464-FB39-9242-BC33-54B74A5780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4241" y="5886294"/>
                  <a:ext cx="28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DC601C-DFFF-9A4F-A2AD-6386D036139A}"/>
                    </a:ext>
                  </a:extLst>
                </p14:cNvPr>
                <p14:cNvContentPartPr/>
                <p14:nvPr/>
              </p14:nvContentPartPr>
              <p14:xfrm>
                <a:off x="4771361" y="5869734"/>
                <a:ext cx="79920" cy="9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DC601C-DFFF-9A4F-A2AD-6386D03613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4161" y="5862174"/>
                  <a:ext cx="95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573717-A132-B848-9547-B801E499116D}"/>
                    </a:ext>
                  </a:extLst>
                </p14:cNvPr>
                <p14:cNvContentPartPr/>
                <p14:nvPr/>
              </p14:nvContentPartPr>
              <p14:xfrm>
                <a:off x="4878641" y="5876574"/>
                <a:ext cx="82080" cy="8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573717-A132-B848-9547-B801E49911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1081" y="5869014"/>
                  <a:ext cx="97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4331FA-5B82-6F43-9616-3BBC4075CDCA}"/>
                    </a:ext>
                  </a:extLst>
                </p14:cNvPr>
                <p14:cNvContentPartPr/>
                <p14:nvPr/>
              </p14:nvContentPartPr>
              <p14:xfrm>
                <a:off x="4980161" y="5858214"/>
                <a:ext cx="97560" cy="9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4331FA-5B82-6F43-9616-3BBC4075CD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2601" y="5850654"/>
                  <a:ext cx="112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C73647-83A9-114B-8716-CB32D80A0986}"/>
                    </a:ext>
                  </a:extLst>
                </p14:cNvPr>
                <p14:cNvContentPartPr/>
                <p14:nvPr/>
              </p14:nvContentPartPr>
              <p14:xfrm>
                <a:off x="5129561" y="5822214"/>
                <a:ext cx="96840" cy="10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C73647-83A9-114B-8716-CB32D80A09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2001" y="5814654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312B30-4BCC-8C40-A577-843A0E654934}"/>
                    </a:ext>
                  </a:extLst>
                </p14:cNvPr>
                <p14:cNvContentPartPr/>
                <p14:nvPr/>
              </p14:nvContentPartPr>
              <p14:xfrm>
                <a:off x="5268881" y="5833014"/>
                <a:ext cx="92880" cy="9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312B30-4BCC-8C40-A577-843A0E6549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61321" y="5825454"/>
                  <a:ext cx="10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2EFA01-33FF-0946-A6BC-F6B5F7D45C9B}"/>
                    </a:ext>
                  </a:extLst>
                </p14:cNvPr>
                <p14:cNvContentPartPr/>
                <p14:nvPr/>
              </p14:nvContentPartPr>
              <p14:xfrm>
                <a:off x="5431961" y="5740494"/>
                <a:ext cx="11160" cy="19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2EFA01-33FF-0946-A6BC-F6B5F7D45C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24401" y="5732934"/>
                  <a:ext cx="26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E709A8-141B-354A-856D-DA96832A6527}"/>
                    </a:ext>
                  </a:extLst>
                </p14:cNvPr>
                <p14:cNvContentPartPr/>
                <p14:nvPr/>
              </p14:nvContentPartPr>
              <p14:xfrm>
                <a:off x="5401361" y="5816814"/>
                <a:ext cx="58680" cy="2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E709A8-141B-354A-856D-DA96832A65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93801" y="5809254"/>
                  <a:ext cx="73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0BD5F6-FFFF-CC43-BB6E-D02F35756682}"/>
                    </a:ext>
                  </a:extLst>
                </p14:cNvPr>
                <p14:cNvContentPartPr/>
                <p14:nvPr/>
              </p14:nvContentPartPr>
              <p14:xfrm>
                <a:off x="5504321" y="5798814"/>
                <a:ext cx="104040" cy="11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0BD5F6-FFFF-CC43-BB6E-D02F357566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96761" y="5791254"/>
                  <a:ext cx="1191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D8DDC0-395E-2147-AD97-A972CD8B59B0}"/>
              </a:ext>
            </a:extLst>
          </p:cNvPr>
          <p:cNvGrpSpPr/>
          <p:nvPr/>
        </p:nvGrpSpPr>
        <p:grpSpPr>
          <a:xfrm>
            <a:off x="5815001" y="5644014"/>
            <a:ext cx="660240" cy="243720"/>
            <a:chOff x="5815001" y="5644014"/>
            <a:chExt cx="6602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38E4E7-9599-E04C-84D8-A48C369C622B}"/>
                    </a:ext>
                  </a:extLst>
                </p14:cNvPr>
                <p14:cNvContentPartPr/>
                <p14:nvPr/>
              </p14:nvContentPartPr>
              <p14:xfrm>
                <a:off x="5815001" y="5798814"/>
                <a:ext cx="9144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38E4E7-9599-E04C-84D8-A48C369C62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07441" y="5791254"/>
                  <a:ext cx="106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805DEA-AB71-7241-8247-2FAAAF91CF9E}"/>
                    </a:ext>
                  </a:extLst>
                </p14:cNvPr>
                <p14:cNvContentPartPr/>
                <p14:nvPr/>
              </p14:nvContentPartPr>
              <p14:xfrm>
                <a:off x="5934521" y="5786214"/>
                <a:ext cx="125640" cy="9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805DEA-AB71-7241-8247-2FAAAF91CF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26961" y="5778654"/>
                  <a:ext cx="140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732284-7D51-9642-A448-C4B7D88D3D2F}"/>
                    </a:ext>
                  </a:extLst>
                </p14:cNvPr>
                <p14:cNvContentPartPr/>
                <p14:nvPr/>
              </p14:nvContentPartPr>
              <p14:xfrm>
                <a:off x="6169961" y="5644014"/>
                <a:ext cx="43920" cy="23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732284-7D51-9642-A448-C4B7D88D3D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62401" y="5636454"/>
                  <a:ext cx="59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80A391-5456-8B49-A9E5-6850EBA18E70}"/>
                    </a:ext>
                  </a:extLst>
                </p14:cNvPr>
                <p14:cNvContentPartPr/>
                <p14:nvPr/>
              </p14:nvContentPartPr>
              <p14:xfrm>
                <a:off x="6254921" y="5645094"/>
                <a:ext cx="11052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80A391-5456-8B49-A9E5-6850EBA18E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47361" y="5637894"/>
                  <a:ext cx="125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F430A4-690D-604E-860B-702246C6053D}"/>
                    </a:ext>
                  </a:extLst>
                </p14:cNvPr>
                <p14:cNvContentPartPr/>
                <p14:nvPr/>
              </p14:nvContentPartPr>
              <p14:xfrm>
                <a:off x="6392801" y="5752014"/>
                <a:ext cx="82440" cy="10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F430A4-690D-604E-860B-702246C605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5241" y="5744454"/>
                  <a:ext cx="97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63B9A7-9824-F846-9EF0-D948D1F4D33E}"/>
                    </a:ext>
                  </a:extLst>
                </p14:cNvPr>
                <p14:cNvContentPartPr/>
                <p14:nvPr/>
              </p14:nvContentPartPr>
              <p14:xfrm>
                <a:off x="6124961" y="5704134"/>
                <a:ext cx="239760" cy="21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63B9A7-9824-F846-9EF0-D948D1F4D3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7401" y="5696574"/>
                  <a:ext cx="2548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E8CA11-C705-F340-AEF9-DD1DFCD6F3B7}"/>
              </a:ext>
            </a:extLst>
          </p:cNvPr>
          <p:cNvGrpSpPr/>
          <p:nvPr/>
        </p:nvGrpSpPr>
        <p:grpSpPr>
          <a:xfrm>
            <a:off x="6631481" y="5627094"/>
            <a:ext cx="452880" cy="283320"/>
            <a:chOff x="6631481" y="5627094"/>
            <a:chExt cx="4528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9389A1-F427-3A4B-9C5C-A609A6DC9C36}"/>
                    </a:ext>
                  </a:extLst>
                </p14:cNvPr>
                <p14:cNvContentPartPr/>
                <p14:nvPr/>
              </p14:nvContentPartPr>
              <p14:xfrm>
                <a:off x="6631481" y="5731494"/>
                <a:ext cx="88200" cy="11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9389A1-F427-3A4B-9C5C-A609A6DC9C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23921" y="5723934"/>
                  <a:ext cx="103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7AE1DC-0BE5-EB47-AE82-B38D1CF4F646}"/>
                    </a:ext>
                  </a:extLst>
                </p14:cNvPr>
                <p14:cNvContentPartPr/>
                <p14:nvPr/>
              </p14:nvContentPartPr>
              <p14:xfrm>
                <a:off x="6773321" y="5627094"/>
                <a:ext cx="101880" cy="19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7AE1DC-0BE5-EB47-AE82-B38D1CF4F6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65761" y="5619534"/>
                  <a:ext cx="117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343BFC-856A-324A-B667-EBC7167ABA81}"/>
                    </a:ext>
                  </a:extLst>
                </p14:cNvPr>
                <p14:cNvContentPartPr/>
                <p14:nvPr/>
              </p14:nvContentPartPr>
              <p14:xfrm>
                <a:off x="6919121" y="5749134"/>
                <a:ext cx="6480" cy="6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343BFC-856A-324A-B667-EBC7167ABA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1561" y="5741574"/>
                  <a:ext cx="21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36ECF1-DC60-B34D-A43B-C8F4BC162E0A}"/>
                    </a:ext>
                  </a:extLst>
                </p14:cNvPr>
                <p14:cNvContentPartPr/>
                <p14:nvPr/>
              </p14:nvContentPartPr>
              <p14:xfrm>
                <a:off x="6920561" y="5690814"/>
                <a:ext cx="3960" cy="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36ECF1-DC60-B34D-A43B-C8F4BC162E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13001" y="5683254"/>
                  <a:ext cx="19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C3730E-9F08-EE49-82F0-670CD2993A37}"/>
                    </a:ext>
                  </a:extLst>
                </p14:cNvPr>
                <p14:cNvContentPartPr/>
                <p14:nvPr/>
              </p14:nvContentPartPr>
              <p14:xfrm>
                <a:off x="6999761" y="5713134"/>
                <a:ext cx="84600" cy="19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C3730E-9F08-EE49-82F0-670CD2993A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92201" y="5705574"/>
                  <a:ext cx="99360" cy="21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/>
              <a:t>Introduced:</a:t>
            </a:r>
          </a:p>
          <a:p>
            <a:pPr lvl="1"/>
            <a:r>
              <a:rPr lang="en-US" sz="2400" dirty="0"/>
              <a:t>More complex arithmetic and logic units and control units</a:t>
            </a:r>
          </a:p>
          <a:p>
            <a:pPr lvl="1"/>
            <a:r>
              <a:rPr lang="en-US" sz="2400" dirty="0"/>
              <a:t>The use of high-level programming languages</a:t>
            </a:r>
          </a:p>
          <a:p>
            <a:pPr lvl="1"/>
            <a:r>
              <a:rPr lang="en-US" sz="2400" dirty="0"/>
              <a:t>Provision of </a:t>
            </a:r>
            <a:r>
              <a:rPr lang="en-US" sz="2400" i="1" dirty="0"/>
              <a:t>system software </a:t>
            </a:r>
            <a:r>
              <a:rPr lang="en-US" sz="2400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C484F8-1280-AE4E-B85C-4131A8670169}"/>
                  </a:ext>
                </a:extLst>
              </p14:cNvPr>
              <p14:cNvContentPartPr/>
              <p14:nvPr/>
            </p14:nvContentPartPr>
            <p14:xfrm>
              <a:off x="5259161" y="810997"/>
              <a:ext cx="275760" cy="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C484F8-1280-AE4E-B85C-4131A86701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1601" y="803437"/>
                <a:ext cx="29088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10EBA49-2B3E-2D4F-9000-A1EC0A3ACDAB}"/>
              </a:ext>
            </a:extLst>
          </p:cNvPr>
          <p:cNvGrpSpPr/>
          <p:nvPr/>
        </p:nvGrpSpPr>
        <p:grpSpPr>
          <a:xfrm>
            <a:off x="5791601" y="569437"/>
            <a:ext cx="1073880" cy="460440"/>
            <a:chOff x="5791601" y="569437"/>
            <a:chExt cx="107388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C85919-7875-BF4B-91AB-9D63C7D6973C}"/>
                    </a:ext>
                  </a:extLst>
                </p14:cNvPr>
                <p14:cNvContentPartPr/>
                <p14:nvPr/>
              </p14:nvContentPartPr>
              <p14:xfrm>
                <a:off x="5791601" y="760237"/>
                <a:ext cx="7920" cy="87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C85919-7875-BF4B-91AB-9D63C7D69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041" y="752677"/>
                  <a:ext cx="23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370C89-608B-FE43-BB65-6FA4DAC5C1C9}"/>
                    </a:ext>
                  </a:extLst>
                </p14:cNvPr>
                <p14:cNvContentPartPr/>
                <p14:nvPr/>
              </p14:nvContentPartPr>
              <p14:xfrm>
                <a:off x="5792321" y="646837"/>
                <a:ext cx="360" cy="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370C89-608B-FE43-BB65-6FA4DAC5C1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4761" y="639277"/>
                  <a:ext cx="15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42264B-73E0-5A49-B735-5EB3EC436FAC}"/>
                    </a:ext>
                  </a:extLst>
                </p14:cNvPr>
                <p14:cNvContentPartPr/>
                <p14:nvPr/>
              </p14:nvContentPartPr>
              <p14:xfrm>
                <a:off x="5873681" y="774997"/>
                <a:ext cx="132120" cy="10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42264B-73E0-5A49-B735-5EB3EC436F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66121" y="767437"/>
                  <a:ext cx="146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1CFD26-E173-3642-AC59-A9248F340FF0}"/>
                    </a:ext>
                  </a:extLst>
                </p14:cNvPr>
                <p14:cNvContentPartPr/>
                <p14:nvPr/>
              </p14:nvContentPartPr>
              <p14:xfrm>
                <a:off x="6055841" y="841597"/>
                <a:ext cx="36000" cy="18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1CFD26-E173-3642-AC59-A9248F340F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48281" y="834037"/>
                  <a:ext cx="5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25C81C-137B-D24B-BB0E-0811E34CACFA}"/>
                    </a:ext>
                  </a:extLst>
                </p14:cNvPr>
                <p14:cNvContentPartPr/>
                <p14:nvPr/>
              </p14:nvContentPartPr>
              <p14:xfrm>
                <a:off x="6035681" y="780397"/>
                <a:ext cx="104400" cy="6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25C81C-137B-D24B-BB0E-0811E34CAC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28121" y="772837"/>
                  <a:ext cx="11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419E73-FD4F-194C-BB51-BD25566154FC}"/>
                    </a:ext>
                  </a:extLst>
                </p14:cNvPr>
                <p14:cNvContentPartPr/>
                <p14:nvPr/>
              </p14:nvContentPartPr>
              <p14:xfrm>
                <a:off x="6184001" y="790477"/>
                <a:ext cx="66600" cy="7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419E73-FD4F-194C-BB51-BD25566154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76441" y="782917"/>
                  <a:ext cx="81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7866B9-3941-3942-A783-569462EC3534}"/>
                    </a:ext>
                  </a:extLst>
                </p14:cNvPr>
                <p14:cNvContentPartPr/>
                <p14:nvPr/>
              </p14:nvContentPartPr>
              <p14:xfrm>
                <a:off x="6301001" y="814957"/>
                <a:ext cx="5400" cy="61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7866B9-3941-3942-A783-569462EC35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93441" y="807397"/>
                  <a:ext cx="20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D391A3-9157-3A47-B166-4BAACA0D578F}"/>
                    </a:ext>
                  </a:extLst>
                </p14:cNvPr>
                <p14:cNvContentPartPr/>
                <p14:nvPr/>
              </p14:nvContentPartPr>
              <p14:xfrm>
                <a:off x="6280841" y="714157"/>
                <a:ext cx="46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D391A3-9157-3A47-B166-4BAACA0D57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73281" y="706597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B1383A-033F-EE42-9A93-44687754E2C0}"/>
                    </a:ext>
                  </a:extLst>
                </p14:cNvPr>
                <p14:cNvContentPartPr/>
                <p14:nvPr/>
              </p14:nvContentPartPr>
              <p14:xfrm>
                <a:off x="6375161" y="801637"/>
                <a:ext cx="84960" cy="83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B1383A-033F-EE42-9A93-44687754E2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67601" y="794077"/>
                  <a:ext cx="99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2A0922-08F8-F743-AC00-FA76E001315B}"/>
                    </a:ext>
                  </a:extLst>
                </p14:cNvPr>
                <p14:cNvContentPartPr/>
                <p14:nvPr/>
              </p14:nvContentPartPr>
              <p14:xfrm>
                <a:off x="6530321" y="642157"/>
                <a:ext cx="2340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2A0922-08F8-F743-AC00-FA76E00131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2761" y="634597"/>
                  <a:ext cx="38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2D3070-A828-B341-AC57-B2234F87C51D}"/>
                    </a:ext>
                  </a:extLst>
                </p14:cNvPr>
                <p14:cNvContentPartPr/>
                <p14:nvPr/>
              </p14:nvContentPartPr>
              <p14:xfrm>
                <a:off x="6474161" y="758077"/>
                <a:ext cx="9900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2D3070-A828-B341-AC57-B2234F87C5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66601" y="750517"/>
                  <a:ext cx="1137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D08EA2-C8DB-D548-BEF7-924D3CDA9F46}"/>
                    </a:ext>
                  </a:extLst>
                </p14:cNvPr>
                <p14:cNvContentPartPr/>
                <p14:nvPr/>
              </p14:nvContentPartPr>
              <p14:xfrm>
                <a:off x="6628601" y="759157"/>
                <a:ext cx="99000" cy="9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D08EA2-C8DB-D548-BEF7-924D3CDA9F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21041" y="751597"/>
                  <a:ext cx="113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393FB7-96F4-004C-A470-576C3EE679EF}"/>
                    </a:ext>
                  </a:extLst>
                </p14:cNvPr>
                <p14:cNvContentPartPr/>
                <p14:nvPr/>
              </p14:nvContentPartPr>
              <p14:xfrm>
                <a:off x="6811121" y="797317"/>
                <a:ext cx="54360" cy="3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393FB7-96F4-004C-A470-576C3EE679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03561" y="789757"/>
                  <a:ext cx="69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0A65E4-D85F-A14F-835E-F6B18EA079B7}"/>
                    </a:ext>
                  </a:extLst>
                </p14:cNvPr>
                <p14:cNvContentPartPr/>
                <p14:nvPr/>
              </p14:nvContentPartPr>
              <p14:xfrm>
                <a:off x="6840641" y="569437"/>
                <a:ext cx="22680" cy="29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0A65E4-D85F-A14F-835E-F6B18EA079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33081" y="561877"/>
                  <a:ext cx="378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0471A-B981-FC47-B45A-5115586B2D04}"/>
              </a:ext>
            </a:extLst>
          </p:cNvPr>
          <p:cNvGrpSpPr/>
          <p:nvPr/>
        </p:nvGrpSpPr>
        <p:grpSpPr>
          <a:xfrm>
            <a:off x="5357801" y="1115197"/>
            <a:ext cx="1551960" cy="237600"/>
            <a:chOff x="5357801" y="1115197"/>
            <a:chExt cx="155196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48D409-1C3D-6A45-8089-2762F9802BCF}"/>
                    </a:ext>
                  </a:extLst>
                </p14:cNvPr>
                <p14:cNvContentPartPr/>
                <p14:nvPr/>
              </p14:nvContentPartPr>
              <p14:xfrm>
                <a:off x="5357801" y="1307077"/>
                <a:ext cx="288000" cy="1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48D409-1C3D-6A45-8089-2762F9802B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0601" y="1299517"/>
                  <a:ext cx="303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8A4CAA-DA21-4D47-B5DB-20BE41E680B1}"/>
                    </a:ext>
                  </a:extLst>
                </p14:cNvPr>
                <p14:cNvContentPartPr/>
                <p14:nvPr/>
              </p14:nvContentPartPr>
              <p14:xfrm>
                <a:off x="5794121" y="1283677"/>
                <a:ext cx="119160" cy="6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8A4CAA-DA21-4D47-B5DB-20BE41E680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86561" y="1276117"/>
                  <a:ext cx="13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E0BEFE-682A-A84D-9C47-83A007494847}"/>
                    </a:ext>
                  </a:extLst>
                </p14:cNvPr>
                <p14:cNvContentPartPr/>
                <p14:nvPr/>
              </p14:nvContentPartPr>
              <p14:xfrm>
                <a:off x="5935241" y="1118797"/>
                <a:ext cx="30600" cy="22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E0BEFE-682A-A84D-9C47-83A0074948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7681" y="1111237"/>
                  <a:ext cx="45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47952A-D3E9-CC48-8A2C-32CED2085265}"/>
                    </a:ext>
                  </a:extLst>
                </p14:cNvPr>
                <p14:cNvContentPartPr/>
                <p14:nvPr/>
              </p14:nvContentPartPr>
              <p14:xfrm>
                <a:off x="6032801" y="1245157"/>
                <a:ext cx="25560" cy="9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47952A-D3E9-CC48-8A2C-32CED20852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5241" y="1237597"/>
                  <a:ext cx="40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F8C4A79-6D29-4C46-BF12-36BFD9A790AD}"/>
                    </a:ext>
                  </a:extLst>
                </p14:cNvPr>
                <p14:cNvContentPartPr/>
                <p14:nvPr/>
              </p14:nvContentPartPr>
              <p14:xfrm>
                <a:off x="6046121" y="1156237"/>
                <a:ext cx="252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F8C4A79-6D29-4C46-BF12-36BFD9A790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8561" y="1148677"/>
                  <a:ext cx="17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0A80C9-69FC-B249-8C88-59A7AA497DC5}"/>
                    </a:ext>
                  </a:extLst>
                </p14:cNvPr>
                <p14:cNvContentPartPr/>
                <p14:nvPr/>
              </p14:nvContentPartPr>
              <p14:xfrm>
                <a:off x="6125681" y="1247317"/>
                <a:ext cx="99360" cy="7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0A80C9-69FC-B249-8C88-59A7AA497D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18121" y="1239757"/>
                  <a:ext cx="114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7D16EE-5980-1D4F-B16F-EDBA7FFE4F9A}"/>
                    </a:ext>
                  </a:extLst>
                </p14:cNvPr>
                <p14:cNvContentPartPr/>
                <p14:nvPr/>
              </p14:nvContentPartPr>
              <p14:xfrm>
                <a:off x="6285161" y="1263517"/>
                <a:ext cx="156600" cy="7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7D16EE-5980-1D4F-B16F-EDBA7FFE4F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7601" y="1255957"/>
                  <a:ext cx="171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B62D41-617B-3B43-856C-93B594E529A3}"/>
                    </a:ext>
                  </a:extLst>
                </p14:cNvPr>
                <p14:cNvContentPartPr/>
                <p14:nvPr/>
              </p14:nvContentPartPr>
              <p14:xfrm>
                <a:off x="6461561" y="1278997"/>
                <a:ext cx="92880" cy="4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B62D41-617B-3B43-856C-93B594E529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4001" y="1271437"/>
                  <a:ext cx="107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1EDF46-AEB7-DD4A-8617-919809C29DE5}"/>
                    </a:ext>
                  </a:extLst>
                </p14:cNvPr>
                <p14:cNvContentPartPr/>
                <p14:nvPr/>
              </p14:nvContentPartPr>
              <p14:xfrm>
                <a:off x="6629681" y="1254157"/>
                <a:ext cx="87840" cy="78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1EDF46-AEB7-DD4A-8617-919809C29D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22121" y="1246597"/>
                  <a:ext cx="102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84C62C-B482-CF46-A5DA-42FC16EAD4F9}"/>
                    </a:ext>
                  </a:extLst>
                </p14:cNvPr>
                <p14:cNvContentPartPr/>
                <p14:nvPr/>
              </p14:nvContentPartPr>
              <p14:xfrm>
                <a:off x="6764681" y="1115197"/>
                <a:ext cx="145080" cy="21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84C62C-B482-CF46-A5DA-42FC16EAD4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7121" y="1107637"/>
                  <a:ext cx="16020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7D834F-493D-A648-9FB2-7410DDF89D97}"/>
              </a:ext>
            </a:extLst>
          </p:cNvPr>
          <p:cNvGrpSpPr/>
          <p:nvPr/>
        </p:nvGrpSpPr>
        <p:grpSpPr>
          <a:xfrm>
            <a:off x="7152041" y="1091077"/>
            <a:ext cx="357840" cy="244080"/>
            <a:chOff x="7152041" y="1091077"/>
            <a:chExt cx="3578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D8F53A-5E18-E34A-ADB9-113F1D76502E}"/>
                    </a:ext>
                  </a:extLst>
                </p14:cNvPr>
                <p14:cNvContentPartPr/>
                <p14:nvPr/>
              </p14:nvContentPartPr>
              <p14:xfrm>
                <a:off x="7152041" y="1242637"/>
                <a:ext cx="256680" cy="8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D8F53A-5E18-E34A-ADB9-113F1D7650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44481" y="1235077"/>
                  <a:ext cx="271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DB38FC-E076-3C47-AA07-A3D31B5810FC}"/>
                    </a:ext>
                  </a:extLst>
                </p14:cNvPr>
                <p14:cNvContentPartPr/>
                <p14:nvPr/>
              </p14:nvContentPartPr>
              <p14:xfrm>
                <a:off x="7469921" y="1091077"/>
                <a:ext cx="23400" cy="24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DB38FC-E076-3C47-AA07-A3D31B5810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62361" y="1083517"/>
                  <a:ext cx="38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FABC73-BCB8-ED4F-8598-AB302F235C81}"/>
                    </a:ext>
                  </a:extLst>
                </p14:cNvPr>
                <p14:cNvContentPartPr/>
                <p14:nvPr/>
              </p14:nvContentPartPr>
              <p14:xfrm>
                <a:off x="7396121" y="1190437"/>
                <a:ext cx="113760" cy="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FABC73-BCB8-ED4F-8598-AB302F235C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8561" y="1183237"/>
                  <a:ext cx="128880" cy="18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cover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B5202-2FA7-774D-91B1-B18F9CA7F8DB}"/>
              </a:ext>
            </a:extLst>
          </p:cNvPr>
          <p:cNvGrpSpPr/>
          <p:nvPr/>
        </p:nvGrpSpPr>
        <p:grpSpPr>
          <a:xfrm>
            <a:off x="4636361" y="4771361"/>
            <a:ext cx="698760" cy="392760"/>
            <a:chOff x="4636361" y="4771361"/>
            <a:chExt cx="6987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8BD660-1183-8D4E-B2D2-93CA6147AEBE}"/>
                    </a:ext>
                  </a:extLst>
                </p14:cNvPr>
                <p14:cNvContentPartPr/>
                <p14:nvPr/>
              </p14:nvContentPartPr>
              <p14:xfrm>
                <a:off x="4636361" y="4771361"/>
                <a:ext cx="95400" cy="27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8BD660-1183-8D4E-B2D2-93CA6147AE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8801" y="4764161"/>
                  <a:ext cx="110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98F3A0-3020-604E-B261-82A5A842B75E}"/>
                    </a:ext>
                  </a:extLst>
                </p14:cNvPr>
                <p14:cNvContentPartPr/>
                <p14:nvPr/>
              </p14:nvContentPartPr>
              <p14:xfrm>
                <a:off x="4791161" y="4944521"/>
                <a:ext cx="7560" cy="10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98F3A0-3020-604E-B261-82A5A842B7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83601" y="4936961"/>
                  <a:ext cx="2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6D2652-0016-4745-B1D4-FA1E5E5F2C47}"/>
                    </a:ext>
                  </a:extLst>
                </p14:cNvPr>
                <p14:cNvContentPartPr/>
                <p14:nvPr/>
              </p14:nvContentPartPr>
              <p14:xfrm>
                <a:off x="4786121" y="4889081"/>
                <a:ext cx="3240" cy="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6D2652-0016-4745-B1D4-FA1E5E5F2C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8561" y="4881521"/>
                  <a:ext cx="18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EE80CC-A73C-644A-A8FF-9D71039E2872}"/>
                    </a:ext>
                  </a:extLst>
                </p14:cNvPr>
                <p14:cNvContentPartPr/>
                <p14:nvPr/>
              </p14:nvContentPartPr>
              <p14:xfrm>
                <a:off x="4854161" y="4930481"/>
                <a:ext cx="92520" cy="233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EE80CC-A73C-644A-A8FF-9D71039E28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6601" y="4922921"/>
                  <a:ext cx="107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918D3D-8AA3-154C-852C-368ADC371FE3}"/>
                    </a:ext>
                  </a:extLst>
                </p14:cNvPr>
                <p14:cNvContentPartPr/>
                <p14:nvPr/>
              </p14:nvContentPartPr>
              <p14:xfrm>
                <a:off x="4961441" y="4789001"/>
                <a:ext cx="110880" cy="26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918D3D-8AA3-154C-852C-368ADC371F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53881" y="4781441"/>
                  <a:ext cx="125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F2352E-5E13-FC47-9CA7-6E03502003EE}"/>
                    </a:ext>
                  </a:extLst>
                </p14:cNvPr>
                <p14:cNvContentPartPr/>
                <p14:nvPr/>
              </p14:nvContentPartPr>
              <p14:xfrm>
                <a:off x="5110481" y="4938401"/>
                <a:ext cx="65520" cy="11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F2352E-5E13-FC47-9CA7-6E03502003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3281" y="4930841"/>
                  <a:ext cx="80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4A3B58-F5FE-3C41-AD6C-7AFB72F9681D}"/>
                    </a:ext>
                  </a:extLst>
                </p14:cNvPr>
                <p14:cNvContentPartPr/>
                <p14:nvPr/>
              </p14:nvContentPartPr>
              <p14:xfrm>
                <a:off x="5233961" y="4945601"/>
                <a:ext cx="101160" cy="125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4A3B58-F5FE-3C41-AD6C-7AFB72F968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26401" y="4938041"/>
                  <a:ext cx="1162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897C5B-92E8-6043-87E7-42311781C01A}"/>
              </a:ext>
            </a:extLst>
          </p:cNvPr>
          <p:cNvGrpSpPr/>
          <p:nvPr/>
        </p:nvGrpSpPr>
        <p:grpSpPr>
          <a:xfrm>
            <a:off x="5493161" y="4804481"/>
            <a:ext cx="853920" cy="376200"/>
            <a:chOff x="5493161" y="4804481"/>
            <a:chExt cx="8539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0F9017-6FA2-5549-9C68-9D61409E5B40}"/>
                    </a:ext>
                  </a:extLst>
                </p14:cNvPr>
                <p14:cNvContentPartPr/>
                <p14:nvPr/>
              </p14:nvContentPartPr>
              <p14:xfrm>
                <a:off x="5558321" y="497332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0F9017-6FA2-5549-9C68-9D61409E5B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50761" y="496576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E112FA-25FF-0D4B-B862-B50ADD699C84}"/>
                    </a:ext>
                  </a:extLst>
                </p14:cNvPr>
                <p14:cNvContentPartPr/>
                <p14:nvPr/>
              </p14:nvContentPartPr>
              <p14:xfrm>
                <a:off x="5493161" y="4946681"/>
                <a:ext cx="107640" cy="12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E112FA-25FF-0D4B-B862-B50ADD699C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85601" y="4939121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E6D86C-D8DC-4949-B91C-7FC97D550CF1}"/>
                    </a:ext>
                  </a:extLst>
                </p14:cNvPr>
                <p14:cNvContentPartPr/>
                <p14:nvPr/>
              </p14:nvContentPartPr>
              <p14:xfrm>
                <a:off x="5663081" y="4804481"/>
                <a:ext cx="8640" cy="27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E6D86C-D8DC-4949-B91C-7FC97D550C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55521" y="4796921"/>
                  <a:ext cx="23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9D1D58-B923-9F4C-8CDC-EAD1E0B4E0D6}"/>
                    </a:ext>
                  </a:extLst>
                </p14:cNvPr>
                <p14:cNvContentPartPr/>
                <p14:nvPr/>
              </p14:nvContentPartPr>
              <p14:xfrm>
                <a:off x="5617361" y="4936961"/>
                <a:ext cx="177840" cy="13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9D1D58-B923-9F4C-8CDC-EAD1E0B4E0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09801" y="4929401"/>
                  <a:ext cx="192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4643A5-5AF7-D842-B573-E9F87DF9ACD0}"/>
                    </a:ext>
                  </a:extLst>
                </p14:cNvPr>
                <p14:cNvContentPartPr/>
                <p14:nvPr/>
              </p14:nvContentPartPr>
              <p14:xfrm>
                <a:off x="5842001" y="4958921"/>
                <a:ext cx="95040" cy="112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4643A5-5AF7-D842-B573-E9F87DF9AC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4441" y="4951361"/>
                  <a:ext cx="11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17525D-F401-4942-A82A-1ED9B5AC8EB6}"/>
                    </a:ext>
                  </a:extLst>
                </p14:cNvPr>
                <p14:cNvContentPartPr/>
                <p14:nvPr/>
              </p14:nvContentPartPr>
              <p14:xfrm>
                <a:off x="5970161" y="4959641"/>
                <a:ext cx="83520" cy="9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17525D-F401-4942-A82A-1ED9B5AC8E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62601" y="4952081"/>
                  <a:ext cx="98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EA10EB-16D4-A147-9FD1-06C987614406}"/>
                    </a:ext>
                  </a:extLst>
                </p14:cNvPr>
                <p14:cNvContentPartPr/>
                <p14:nvPr/>
              </p14:nvContentPartPr>
              <p14:xfrm>
                <a:off x="6092921" y="4949561"/>
                <a:ext cx="104040" cy="23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EA10EB-16D4-A147-9FD1-06C9876144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85361" y="4942001"/>
                  <a:ext cx="119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B71F13-52C9-B945-9C35-4239B80A762F}"/>
                    </a:ext>
                  </a:extLst>
                </p14:cNvPr>
                <p14:cNvContentPartPr/>
                <p14:nvPr/>
              </p14:nvContentPartPr>
              <p14:xfrm>
                <a:off x="6235841" y="4950281"/>
                <a:ext cx="111240" cy="12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B71F13-52C9-B945-9C35-4239B80A76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8281" y="4942721"/>
                  <a:ext cx="1263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9191F1-4CB8-5548-ABD5-C48DE952858D}"/>
              </a:ext>
            </a:extLst>
          </p:cNvPr>
          <p:cNvGrpSpPr/>
          <p:nvPr/>
        </p:nvGrpSpPr>
        <p:grpSpPr>
          <a:xfrm>
            <a:off x="5351681" y="4609721"/>
            <a:ext cx="414360" cy="170640"/>
            <a:chOff x="5351681" y="4609721"/>
            <a:chExt cx="41436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8E53C9-53E6-F149-9D96-4C08B51E6B10}"/>
                    </a:ext>
                  </a:extLst>
                </p14:cNvPr>
                <p14:cNvContentPartPr/>
                <p14:nvPr/>
              </p14:nvContentPartPr>
              <p14:xfrm>
                <a:off x="5351681" y="4625201"/>
                <a:ext cx="127080" cy="14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8E53C9-53E6-F149-9D96-4C08B51E6B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4121" y="4617641"/>
                  <a:ext cx="14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5D78B9-79F6-DF4E-9F69-3E1CD0FFADE6}"/>
                    </a:ext>
                  </a:extLst>
                </p14:cNvPr>
                <p14:cNvContentPartPr/>
                <p14:nvPr/>
              </p14:nvContentPartPr>
              <p14:xfrm>
                <a:off x="5528441" y="4661561"/>
                <a:ext cx="15120" cy="101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5D78B9-79F6-DF4E-9F69-3E1CD0FFAD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0881" y="4654001"/>
                  <a:ext cx="30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EFF5D3-2395-7A41-A0A4-22434BCD6B7B}"/>
                    </a:ext>
                  </a:extLst>
                </p14:cNvPr>
                <p14:cNvContentPartPr/>
                <p14:nvPr/>
              </p14:nvContentPartPr>
              <p14:xfrm>
                <a:off x="5514041" y="4609721"/>
                <a:ext cx="130680" cy="167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EFF5D3-2395-7A41-A0A4-22434BCD6B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6841" y="4602161"/>
                  <a:ext cx="145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CE9B1B-985B-CA4B-93F6-46119360CC0A}"/>
                    </a:ext>
                  </a:extLst>
                </p14:cNvPr>
                <p14:cNvContentPartPr/>
                <p14:nvPr/>
              </p14:nvContentPartPr>
              <p14:xfrm>
                <a:off x="5673161" y="4674161"/>
                <a:ext cx="92880" cy="10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CE9B1B-985B-CA4B-93F6-46119360CC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65601" y="4666601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7846E4-0461-214D-A6DD-669C5E8626C3}"/>
              </a:ext>
            </a:extLst>
          </p:cNvPr>
          <p:cNvGrpSpPr/>
          <p:nvPr/>
        </p:nvGrpSpPr>
        <p:grpSpPr>
          <a:xfrm>
            <a:off x="7610681" y="4393001"/>
            <a:ext cx="1310040" cy="915480"/>
            <a:chOff x="7610681" y="4393001"/>
            <a:chExt cx="1310040" cy="9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7F6C82-6222-8F41-9671-3A885B03C933}"/>
                    </a:ext>
                  </a:extLst>
                </p14:cNvPr>
                <p14:cNvContentPartPr/>
                <p14:nvPr/>
              </p14:nvContentPartPr>
              <p14:xfrm>
                <a:off x="7837121" y="4614041"/>
                <a:ext cx="115200" cy="14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7F6C82-6222-8F41-9671-3A885B03C9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9561" y="4606481"/>
                  <a:ext cx="13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AA4083-1977-4343-B7A9-197B1C489981}"/>
                    </a:ext>
                  </a:extLst>
                </p14:cNvPr>
                <p14:cNvContentPartPr/>
                <p14:nvPr/>
              </p14:nvContentPartPr>
              <p14:xfrm>
                <a:off x="8060681" y="4611161"/>
                <a:ext cx="3960" cy="13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AA4083-1977-4343-B7A9-197B1C4899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53121" y="4603601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DECA63-272A-F64E-9469-73D21F1D6334}"/>
                    </a:ext>
                  </a:extLst>
                </p14:cNvPr>
                <p14:cNvContentPartPr/>
                <p14:nvPr/>
              </p14:nvContentPartPr>
              <p14:xfrm>
                <a:off x="8054921" y="4566881"/>
                <a:ext cx="118080" cy="16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DECA63-272A-F64E-9469-73D21F1D63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47361" y="4559321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31FA80-EF2E-FE4E-A9D2-93466A8D5C45}"/>
                    </a:ext>
                  </a:extLst>
                </p14:cNvPr>
                <p14:cNvContentPartPr/>
                <p14:nvPr/>
              </p14:nvContentPartPr>
              <p14:xfrm>
                <a:off x="8205401" y="4647161"/>
                <a:ext cx="91440" cy="97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31FA80-EF2E-FE4E-A9D2-93466A8D5C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98201" y="4639601"/>
                  <a:ext cx="106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E14ACF-7838-1946-BF07-72D7EB51AE20}"/>
                    </a:ext>
                  </a:extLst>
                </p14:cNvPr>
                <p14:cNvContentPartPr/>
                <p14:nvPr/>
              </p14:nvContentPartPr>
              <p14:xfrm>
                <a:off x="8425001" y="4487681"/>
                <a:ext cx="58680" cy="4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E14ACF-7838-1946-BF07-72D7EB51AE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17441" y="4480121"/>
                  <a:ext cx="73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E95BB0-A432-7644-A050-D08796530D43}"/>
                    </a:ext>
                  </a:extLst>
                </p14:cNvPr>
                <p14:cNvContentPartPr/>
                <p14:nvPr/>
              </p14:nvContentPartPr>
              <p14:xfrm>
                <a:off x="8539841" y="4393001"/>
                <a:ext cx="92880" cy="16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E95BB0-A432-7644-A050-D08796530D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32281" y="4385441"/>
                  <a:ext cx="10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5FA87B-8C12-374F-BBA8-4FD7DC024CE5}"/>
                    </a:ext>
                  </a:extLst>
                </p14:cNvPr>
                <p14:cNvContentPartPr/>
                <p14:nvPr/>
              </p14:nvContentPartPr>
              <p14:xfrm>
                <a:off x="8622641" y="4483721"/>
                <a:ext cx="82800" cy="83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5FA87B-8C12-374F-BBA8-4FD7DC024C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15081" y="4476521"/>
                  <a:ext cx="97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22786F-EBD2-0044-A40B-312F64E2495C}"/>
                    </a:ext>
                  </a:extLst>
                </p14:cNvPr>
                <p14:cNvContentPartPr/>
                <p14:nvPr/>
              </p14:nvContentPartPr>
              <p14:xfrm>
                <a:off x="8719841" y="4461761"/>
                <a:ext cx="85320" cy="11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22786F-EBD2-0044-A40B-312F64E249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12281" y="4454201"/>
                  <a:ext cx="100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759F44-9460-204B-86E6-E15BF1B01B0E}"/>
                    </a:ext>
                  </a:extLst>
                </p14:cNvPr>
                <p14:cNvContentPartPr/>
                <p14:nvPr/>
              </p14:nvContentPartPr>
              <p14:xfrm>
                <a:off x="8826401" y="4465361"/>
                <a:ext cx="94320" cy="10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759F44-9460-204B-86E6-E15BF1B01B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8841" y="4458161"/>
                  <a:ext cx="109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776A2E-7DEB-0D4E-B0D9-29F4932D99C3}"/>
                    </a:ext>
                  </a:extLst>
                </p14:cNvPr>
                <p14:cNvContentPartPr/>
                <p14:nvPr/>
              </p14:nvContentPartPr>
              <p14:xfrm>
                <a:off x="7610681" y="4648241"/>
                <a:ext cx="7632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776A2E-7DEB-0D4E-B0D9-29F4932D99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3121" y="4640681"/>
                  <a:ext cx="91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838D32-9D54-2D4C-8BE5-6467D99DD294}"/>
                    </a:ext>
                  </a:extLst>
                </p14:cNvPr>
                <p14:cNvContentPartPr/>
                <p14:nvPr/>
              </p14:nvContentPartPr>
              <p14:xfrm>
                <a:off x="7698881" y="4618721"/>
                <a:ext cx="360" cy="228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838D32-9D54-2D4C-8BE5-6467D99DD2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91321" y="4611161"/>
                  <a:ext cx="15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434FA8-4436-9D4F-9BE2-7C8C093E6FCE}"/>
                    </a:ext>
                  </a:extLst>
                </p14:cNvPr>
                <p14:cNvContentPartPr/>
                <p14:nvPr/>
              </p14:nvContentPartPr>
              <p14:xfrm>
                <a:off x="8057081" y="4890881"/>
                <a:ext cx="22680" cy="168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434FA8-4436-9D4F-9BE2-7C8C093E6F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9521" y="4883321"/>
                  <a:ext cx="3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4B8EB1-A36F-9247-8F6A-A03593F765BB}"/>
                    </a:ext>
                  </a:extLst>
                </p14:cNvPr>
                <p14:cNvContentPartPr/>
                <p14:nvPr/>
              </p14:nvContentPartPr>
              <p14:xfrm>
                <a:off x="7820921" y="5172401"/>
                <a:ext cx="684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4B8EB1-A36F-9247-8F6A-A03593F765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13361" y="5164841"/>
                  <a:ext cx="21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712954-9116-5B46-9267-3418BF016387}"/>
                    </a:ext>
                  </a:extLst>
                </p14:cNvPr>
                <p14:cNvContentPartPr/>
                <p14:nvPr/>
              </p14:nvContentPartPr>
              <p14:xfrm>
                <a:off x="7753601" y="5178521"/>
                <a:ext cx="99000" cy="1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712954-9116-5B46-9267-3418BF0163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46041" y="5170961"/>
                  <a:ext cx="113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784514-EC74-EA49-8356-959C27DF06FB}"/>
                    </a:ext>
                  </a:extLst>
                </p14:cNvPr>
                <p14:cNvContentPartPr/>
                <p14:nvPr/>
              </p14:nvContentPartPr>
              <p14:xfrm>
                <a:off x="7796441" y="5247281"/>
                <a:ext cx="13284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784514-EC74-EA49-8356-959C27DF0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88881" y="5239721"/>
                  <a:ext cx="147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A00707-2301-6F4C-B863-6382210EB8B0}"/>
                    </a:ext>
                  </a:extLst>
                </p14:cNvPr>
                <p14:cNvContentPartPr/>
                <p14:nvPr/>
              </p14:nvContentPartPr>
              <p14:xfrm>
                <a:off x="8016401" y="5180681"/>
                <a:ext cx="7200" cy="61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A00707-2301-6F4C-B863-6382210EB8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08841" y="5173121"/>
                  <a:ext cx="22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ECB656-DDD8-104B-87DC-E0E2DB0F7533}"/>
                    </a:ext>
                  </a:extLst>
                </p14:cNvPr>
                <p14:cNvContentPartPr/>
                <p14:nvPr/>
              </p14:nvContentPartPr>
              <p14:xfrm>
                <a:off x="8015681" y="5134601"/>
                <a:ext cx="90360" cy="130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ECB656-DDD8-104B-87DC-E0E2DB0F75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08121" y="5127041"/>
                  <a:ext cx="105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2C775C-492E-EE46-81B4-D520E61622A8}"/>
                    </a:ext>
                  </a:extLst>
                </p14:cNvPr>
                <p14:cNvContentPartPr/>
                <p14:nvPr/>
              </p14:nvContentPartPr>
              <p14:xfrm>
                <a:off x="8211161" y="5101121"/>
                <a:ext cx="141120" cy="16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2C775C-492E-EE46-81B4-D520E61622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03601" y="5093561"/>
                  <a:ext cx="156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DE64AC-7F0C-8F43-A5E9-0D0DE8BA273A}"/>
                    </a:ext>
                  </a:extLst>
                </p14:cNvPr>
                <p14:cNvContentPartPr/>
                <p14:nvPr/>
              </p14:nvContentPartPr>
              <p14:xfrm>
                <a:off x="8402321" y="5069441"/>
                <a:ext cx="196560" cy="147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DE64AC-7F0C-8F43-A5E9-0D0DE8BA27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94761" y="5061881"/>
                  <a:ext cx="211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C341A0-3970-F74C-B0B5-2B0957E1305B}"/>
                    </a:ext>
                  </a:extLst>
                </p14:cNvPr>
                <p14:cNvContentPartPr/>
                <p14:nvPr/>
              </p14:nvContentPartPr>
              <p14:xfrm>
                <a:off x="7865921" y="5185721"/>
                <a:ext cx="57960" cy="5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C341A0-3970-F74C-B0B5-2B0957E130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58361" y="5178161"/>
                  <a:ext cx="7272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61339AE-8859-8246-8804-D82C13DBC02D}"/>
                  </a:ext>
                </a:extLst>
              </p14:cNvPr>
              <p14:cNvContentPartPr/>
              <p14:nvPr/>
            </p14:nvContentPartPr>
            <p14:xfrm>
              <a:off x="8337161" y="5356001"/>
              <a:ext cx="24120" cy="8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61339AE-8859-8246-8804-D82C13DBC0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29601" y="5348441"/>
                <a:ext cx="3924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25F18EFA-C98D-5843-8086-76C2F163DA33}"/>
              </a:ext>
            </a:extLst>
          </p:cNvPr>
          <p:cNvGrpSpPr/>
          <p:nvPr/>
        </p:nvGrpSpPr>
        <p:grpSpPr>
          <a:xfrm>
            <a:off x="8565761" y="5325041"/>
            <a:ext cx="218160" cy="180360"/>
            <a:chOff x="8565761" y="5325041"/>
            <a:chExt cx="2181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8AA92C-879E-624B-8F8E-D077C4079FC5}"/>
                    </a:ext>
                  </a:extLst>
                </p14:cNvPr>
                <p14:cNvContentPartPr/>
                <p14:nvPr/>
              </p14:nvContentPartPr>
              <p14:xfrm>
                <a:off x="8573321" y="5376161"/>
                <a:ext cx="20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8AA92C-879E-624B-8F8E-D077C4079F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65761" y="5368601"/>
                  <a:ext cx="3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A86032C-EC4F-2E46-94E3-4E8AADBF6B36}"/>
                    </a:ext>
                  </a:extLst>
                </p14:cNvPr>
                <p14:cNvContentPartPr/>
                <p14:nvPr/>
              </p14:nvContentPartPr>
              <p14:xfrm>
                <a:off x="8565761" y="5325041"/>
                <a:ext cx="88200" cy="86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A86032C-EC4F-2E46-94E3-4E8AADBF6B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58201" y="5317481"/>
                  <a:ext cx="103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43D1B3-9385-F141-AD03-5EB59D2235C6}"/>
                    </a:ext>
                  </a:extLst>
                </p14:cNvPr>
                <p14:cNvContentPartPr/>
                <p14:nvPr/>
              </p14:nvContentPartPr>
              <p14:xfrm>
                <a:off x="8683121" y="5327921"/>
                <a:ext cx="100800" cy="13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43D1B3-9385-F141-AD03-5EB59D2235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75561" y="5320361"/>
                  <a:ext cx="1159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832F98-A207-3549-8B14-E3E47BF9947C}"/>
              </a:ext>
            </a:extLst>
          </p:cNvPr>
          <p:cNvGrpSpPr/>
          <p:nvPr/>
        </p:nvGrpSpPr>
        <p:grpSpPr>
          <a:xfrm>
            <a:off x="4443041" y="312074"/>
            <a:ext cx="1525320" cy="316440"/>
            <a:chOff x="4443041" y="312074"/>
            <a:chExt cx="15253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723E1DD-669F-2B4B-B7AC-359C8AC8F3C8}"/>
                    </a:ext>
                  </a:extLst>
                </p14:cNvPr>
                <p14:cNvContentPartPr/>
                <p14:nvPr/>
              </p14:nvContentPartPr>
              <p14:xfrm>
                <a:off x="4443041" y="401714"/>
                <a:ext cx="169920" cy="180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723E1DD-669F-2B4B-B7AC-359C8AC8F3C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5481" y="394154"/>
                  <a:ext cx="185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FBA70A-0E9C-D447-BFE4-8E7CDE39129A}"/>
                    </a:ext>
                  </a:extLst>
                </p14:cNvPr>
                <p14:cNvContentPartPr/>
                <p14:nvPr/>
              </p14:nvContentPartPr>
              <p14:xfrm>
                <a:off x="4663721" y="494234"/>
                <a:ext cx="66240" cy="9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FBA70A-0E9C-D447-BFE4-8E7CDE3912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56161" y="486674"/>
                  <a:ext cx="81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ABC0D50-A35D-084E-AF77-A6942E05B80E}"/>
                    </a:ext>
                  </a:extLst>
                </p14:cNvPr>
                <p14:cNvContentPartPr/>
                <p14:nvPr/>
              </p14:nvContentPartPr>
              <p14:xfrm>
                <a:off x="4781441" y="490634"/>
                <a:ext cx="87480" cy="7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ABC0D50-A35D-084E-AF77-A6942E05B8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73881" y="483074"/>
                  <a:ext cx="102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63CEE3-C44E-E74D-ACC0-F1BD16075F11}"/>
                    </a:ext>
                  </a:extLst>
                </p14:cNvPr>
                <p14:cNvContentPartPr/>
                <p14:nvPr/>
              </p14:nvContentPartPr>
              <p14:xfrm>
                <a:off x="4929761" y="493154"/>
                <a:ext cx="8100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63CEE3-C44E-E74D-ACC0-F1BD16075F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22201" y="485594"/>
                  <a:ext cx="96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9D5BEB-43C2-5945-92A5-8CE742DF7FC5}"/>
                    </a:ext>
                  </a:extLst>
                </p14:cNvPr>
                <p14:cNvContentPartPr/>
                <p14:nvPr/>
              </p14:nvContentPartPr>
              <p14:xfrm>
                <a:off x="5033801" y="494234"/>
                <a:ext cx="70920" cy="8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9D5BEB-43C2-5945-92A5-8CE742DF7F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26241" y="486674"/>
                  <a:ext cx="86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E214E2-F31D-E146-BEF4-94E19598900A}"/>
                    </a:ext>
                  </a:extLst>
                </p14:cNvPr>
                <p14:cNvContentPartPr/>
                <p14:nvPr/>
              </p14:nvContentPartPr>
              <p14:xfrm>
                <a:off x="5157641" y="333674"/>
                <a:ext cx="16560" cy="146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E214E2-F31D-E146-BEF4-94E1959890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0081" y="326114"/>
                  <a:ext cx="31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7FAB35-9768-4F49-BD8A-C9E56C88CC5F}"/>
                    </a:ext>
                  </a:extLst>
                </p14:cNvPr>
                <p14:cNvContentPartPr/>
                <p14:nvPr/>
              </p14:nvContentPartPr>
              <p14:xfrm>
                <a:off x="5224241" y="487754"/>
                <a:ext cx="12924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7FAB35-9768-4F49-BD8A-C9E56C88CC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6681" y="480194"/>
                  <a:ext cx="144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E02887-916A-1644-A0E2-EDE07995741F}"/>
                    </a:ext>
                  </a:extLst>
                </p14:cNvPr>
                <p14:cNvContentPartPr/>
                <p14:nvPr/>
              </p14:nvContentPartPr>
              <p14:xfrm>
                <a:off x="5502161" y="312074"/>
                <a:ext cx="39960" cy="316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E02887-916A-1644-A0E2-EDE0799574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94601" y="304514"/>
                  <a:ext cx="54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9AC799-2D60-9647-88AD-392DC2700D01}"/>
                    </a:ext>
                  </a:extLst>
                </p14:cNvPr>
                <p14:cNvContentPartPr/>
                <p14:nvPr/>
              </p14:nvContentPartPr>
              <p14:xfrm>
                <a:off x="5606561" y="508274"/>
                <a:ext cx="154800" cy="7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9AC799-2D60-9647-88AD-392DC2700D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99001" y="500714"/>
                  <a:ext cx="169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E6B227-BA73-734E-86C2-AA82C08345D7}"/>
                    </a:ext>
                  </a:extLst>
                </p14:cNvPr>
                <p14:cNvContentPartPr/>
                <p14:nvPr/>
              </p14:nvContentPartPr>
              <p14:xfrm>
                <a:off x="5799521" y="468674"/>
                <a:ext cx="168840" cy="113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E6B227-BA73-734E-86C2-AA82C08345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91961" y="461474"/>
                  <a:ext cx="1839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1A5926F-83E7-B447-B6FB-FF74DE43E0C0}"/>
              </a:ext>
            </a:extLst>
          </p:cNvPr>
          <p:cNvGrpSpPr/>
          <p:nvPr/>
        </p:nvGrpSpPr>
        <p:grpSpPr>
          <a:xfrm>
            <a:off x="4640681" y="812114"/>
            <a:ext cx="2001960" cy="308160"/>
            <a:chOff x="4640681" y="812114"/>
            <a:chExt cx="20019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0D69EA-68B3-C64E-ACB4-6BE1834A820F}"/>
                    </a:ext>
                  </a:extLst>
                </p14:cNvPr>
                <p14:cNvContentPartPr/>
                <p14:nvPr/>
              </p14:nvContentPartPr>
              <p14:xfrm>
                <a:off x="4651841" y="951794"/>
                <a:ext cx="137520" cy="1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0D69EA-68B3-C64E-ACB4-6BE1834A82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44281" y="944234"/>
                  <a:ext cx="15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285330-6967-6340-9D25-8EBC32289F2A}"/>
                    </a:ext>
                  </a:extLst>
                </p14:cNvPr>
                <p14:cNvContentPartPr/>
                <p14:nvPr/>
              </p14:nvContentPartPr>
              <p14:xfrm>
                <a:off x="4640681" y="1030274"/>
                <a:ext cx="143280" cy="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285330-6967-6340-9D25-8EBC32289F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33121" y="1022714"/>
                  <a:ext cx="158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565398-02D4-AB43-96E2-BC4E3337A0F9}"/>
                    </a:ext>
                  </a:extLst>
                </p14:cNvPr>
                <p14:cNvContentPartPr/>
                <p14:nvPr/>
              </p14:nvContentPartPr>
              <p14:xfrm>
                <a:off x="4723841" y="913994"/>
                <a:ext cx="11160" cy="11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565398-02D4-AB43-96E2-BC4E3337A0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6281" y="906434"/>
                  <a:ext cx="26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9CF69B-EE89-764C-ABB8-A4B73FB7C93B}"/>
                    </a:ext>
                  </a:extLst>
                </p14:cNvPr>
                <p14:cNvContentPartPr/>
                <p14:nvPr/>
              </p14:nvContentPartPr>
              <p14:xfrm>
                <a:off x="4780001" y="928394"/>
                <a:ext cx="21240" cy="162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9CF69B-EE89-764C-ABB8-A4B73FB7C9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72441" y="920834"/>
                  <a:ext cx="36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40E1FF-9576-E644-A6C7-035258CC8B1D}"/>
                    </a:ext>
                  </a:extLst>
                </p14:cNvPr>
                <p14:cNvContentPartPr/>
                <p14:nvPr/>
              </p14:nvContentPartPr>
              <p14:xfrm>
                <a:off x="4925441" y="920834"/>
                <a:ext cx="105840" cy="102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40E1FF-9576-E644-A6C7-035258CC8B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7881" y="913274"/>
                  <a:ext cx="12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D106D9-1BE3-8A47-B6F1-64AAB8D2828A}"/>
                    </a:ext>
                  </a:extLst>
                </p14:cNvPr>
                <p14:cNvContentPartPr/>
                <p14:nvPr/>
              </p14:nvContentPartPr>
              <p14:xfrm>
                <a:off x="5096441" y="822554"/>
                <a:ext cx="117000" cy="29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D106D9-1BE3-8A47-B6F1-64AAB8D282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8881" y="814994"/>
                  <a:ext cx="132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340547F-976B-8E46-AB76-75B006FEC0B1}"/>
                    </a:ext>
                  </a:extLst>
                </p14:cNvPr>
                <p14:cNvContentPartPr/>
                <p14:nvPr/>
              </p14:nvContentPartPr>
              <p14:xfrm>
                <a:off x="5040641" y="993914"/>
                <a:ext cx="110520" cy="1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340547F-976B-8E46-AB76-75B006FEC0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33081" y="986354"/>
                  <a:ext cx="125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CE7ADD-3B3B-B345-B35A-5178A1F997E4}"/>
                    </a:ext>
                  </a:extLst>
                </p14:cNvPr>
                <p14:cNvContentPartPr/>
                <p14:nvPr/>
              </p14:nvContentPartPr>
              <p14:xfrm>
                <a:off x="5321801" y="932714"/>
                <a:ext cx="97920" cy="9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CE7ADD-3B3B-B345-B35A-5178A1F997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4241" y="925154"/>
                  <a:ext cx="113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2627C2-2E7E-104D-9BD4-823355F54F40}"/>
                    </a:ext>
                  </a:extLst>
                </p14:cNvPr>
                <p14:cNvContentPartPr/>
                <p14:nvPr/>
              </p14:nvContentPartPr>
              <p14:xfrm>
                <a:off x="5445641" y="919754"/>
                <a:ext cx="86760" cy="87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2627C2-2E7E-104D-9BD4-823355F54F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8081" y="912194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78DE01-9232-BC49-BF54-16498237FA9A}"/>
                    </a:ext>
                  </a:extLst>
                </p14:cNvPr>
                <p14:cNvContentPartPr/>
                <p14:nvPr/>
              </p14:nvContentPartPr>
              <p14:xfrm>
                <a:off x="5577401" y="928394"/>
                <a:ext cx="138960" cy="86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78DE01-9232-BC49-BF54-16498237FA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9841" y="920834"/>
                  <a:ext cx="154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AE2279-E6A1-C146-BBAD-B37CDD92A4D6}"/>
                    </a:ext>
                  </a:extLst>
                </p14:cNvPr>
                <p14:cNvContentPartPr/>
                <p14:nvPr/>
              </p14:nvContentPartPr>
              <p14:xfrm>
                <a:off x="5772881" y="934154"/>
                <a:ext cx="10080" cy="17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AE2279-E6A1-C146-BBAD-B37CDD92A4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65321" y="926594"/>
                  <a:ext cx="25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31D81-7C2F-594E-B72A-89789D146056}"/>
                    </a:ext>
                  </a:extLst>
                </p14:cNvPr>
                <p14:cNvContentPartPr/>
                <p14:nvPr/>
              </p14:nvContentPartPr>
              <p14:xfrm>
                <a:off x="5750201" y="925154"/>
                <a:ext cx="107640" cy="98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31D81-7C2F-594E-B72A-89789D1460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43001" y="917594"/>
                  <a:ext cx="122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2398FC-9F32-454A-B16D-73A93C5AF85C}"/>
                    </a:ext>
                  </a:extLst>
                </p14:cNvPr>
                <p14:cNvContentPartPr/>
                <p14:nvPr/>
              </p14:nvContentPartPr>
              <p14:xfrm>
                <a:off x="5888081" y="912194"/>
                <a:ext cx="59400" cy="8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2398FC-9F32-454A-B16D-73A93C5AF8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80521" y="904634"/>
                  <a:ext cx="74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0A7564-D611-004B-A881-CEBA1C5973D4}"/>
                    </a:ext>
                  </a:extLst>
                </p14:cNvPr>
                <p14:cNvContentPartPr/>
                <p14:nvPr/>
              </p14:nvContentPartPr>
              <p14:xfrm>
                <a:off x="6006881" y="922274"/>
                <a:ext cx="117360" cy="93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0A7564-D611-004B-A881-CEBA1C5973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99321" y="914714"/>
                  <a:ext cx="132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38540B-2C29-0147-B721-9786AD2795E7}"/>
                    </a:ext>
                  </a:extLst>
                </p14:cNvPr>
                <p14:cNvContentPartPr/>
                <p14:nvPr/>
              </p14:nvContentPartPr>
              <p14:xfrm>
                <a:off x="6152321" y="901394"/>
                <a:ext cx="87480" cy="9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38540B-2C29-0147-B721-9786AD2795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44761" y="893834"/>
                  <a:ext cx="102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CC35F6-27A7-B540-8CB2-6FC11241DA51}"/>
                    </a:ext>
                  </a:extLst>
                </p14:cNvPr>
                <p14:cNvContentPartPr/>
                <p14:nvPr/>
              </p14:nvContentPartPr>
              <p14:xfrm>
                <a:off x="6271841" y="911834"/>
                <a:ext cx="130680" cy="9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CC35F6-27A7-B540-8CB2-6FC11241DA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64281" y="904274"/>
                  <a:ext cx="145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619E4D-BF9A-E24B-B88D-33F236A35E70}"/>
                    </a:ext>
                  </a:extLst>
                </p14:cNvPr>
                <p14:cNvContentPartPr/>
                <p14:nvPr/>
              </p14:nvContentPartPr>
              <p14:xfrm>
                <a:off x="6457241" y="812114"/>
                <a:ext cx="14400" cy="173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619E4D-BF9A-E24B-B88D-33F236A35E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49681" y="804554"/>
                  <a:ext cx="29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B9CC99-D8D2-D54C-B1A1-3D905DC5B3D6}"/>
                    </a:ext>
                  </a:extLst>
                </p14:cNvPr>
                <p14:cNvContentPartPr/>
                <p14:nvPr/>
              </p14:nvContentPartPr>
              <p14:xfrm>
                <a:off x="6414761" y="885194"/>
                <a:ext cx="92160" cy="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B9CC99-D8D2-D54C-B1A1-3D905DC5B3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7201" y="877634"/>
                  <a:ext cx="106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1F9552E-5139-CB4C-815B-EA1F794454FD}"/>
                    </a:ext>
                  </a:extLst>
                </p14:cNvPr>
                <p14:cNvContentPartPr/>
                <p14:nvPr/>
              </p14:nvContentPartPr>
              <p14:xfrm>
                <a:off x="6523121" y="882314"/>
                <a:ext cx="119520" cy="94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1F9552E-5139-CB4C-815B-EA1F794454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15561" y="874754"/>
                  <a:ext cx="1346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0D87617-39E6-BC4B-9B70-A5ED7A4788FB}"/>
              </a:ext>
            </a:extLst>
          </p:cNvPr>
          <p:cNvGrpSpPr/>
          <p:nvPr/>
        </p:nvGrpSpPr>
        <p:grpSpPr>
          <a:xfrm>
            <a:off x="6939641" y="697994"/>
            <a:ext cx="969480" cy="285480"/>
            <a:chOff x="6939641" y="697994"/>
            <a:chExt cx="9694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32BE74-C9ED-A649-97A8-F186F3D8DFF5}"/>
                    </a:ext>
                  </a:extLst>
                </p14:cNvPr>
                <p14:cNvContentPartPr/>
                <p14:nvPr/>
              </p14:nvContentPartPr>
              <p14:xfrm>
                <a:off x="6939641" y="906794"/>
                <a:ext cx="124200" cy="76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32BE74-C9ED-A649-97A8-F186F3D8DF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32081" y="899234"/>
                  <a:ext cx="139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2FE55B-D83A-D744-B42F-90F1D25968E2}"/>
                    </a:ext>
                  </a:extLst>
                </p14:cNvPr>
                <p14:cNvContentPartPr/>
                <p14:nvPr/>
              </p14:nvContentPartPr>
              <p14:xfrm>
                <a:off x="7040441" y="697994"/>
                <a:ext cx="28080" cy="217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2FE55B-D83A-D744-B42F-90F1D25968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2881" y="690434"/>
                  <a:ext cx="43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9F4D59-439A-4047-ABCC-A903CF3113EF}"/>
                    </a:ext>
                  </a:extLst>
                </p14:cNvPr>
                <p14:cNvContentPartPr/>
                <p14:nvPr/>
              </p14:nvContentPartPr>
              <p14:xfrm>
                <a:off x="7122881" y="857834"/>
                <a:ext cx="51120" cy="11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9F4D59-439A-4047-ABCC-A903CF3113E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15321" y="850274"/>
                  <a:ext cx="66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63AFCA-96E8-6740-AFD6-1DB0581F7D0A}"/>
                    </a:ext>
                  </a:extLst>
                </p14:cNvPr>
                <p14:cNvContentPartPr/>
                <p14:nvPr/>
              </p14:nvContentPartPr>
              <p14:xfrm>
                <a:off x="7246361" y="883034"/>
                <a:ext cx="117000" cy="63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63AFCA-96E8-6740-AFD6-1DB0581F7D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38801" y="875474"/>
                  <a:ext cx="132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92FE67-CFE5-8345-98F5-F4740997E9D1}"/>
                    </a:ext>
                  </a:extLst>
                </p14:cNvPr>
                <p14:cNvContentPartPr/>
                <p14:nvPr/>
              </p14:nvContentPartPr>
              <p14:xfrm>
                <a:off x="7462721" y="780074"/>
                <a:ext cx="103320" cy="180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92FE67-CFE5-8345-98F5-F4740997E9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55161" y="772514"/>
                  <a:ext cx="118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3B81DD1-79BF-6D48-A20B-823EC9768BD8}"/>
                    </a:ext>
                  </a:extLst>
                </p14:cNvPr>
                <p14:cNvContentPartPr/>
                <p14:nvPr/>
              </p14:nvContentPartPr>
              <p14:xfrm>
                <a:off x="7635881" y="717794"/>
                <a:ext cx="9360" cy="235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3B81DD1-79BF-6D48-A20B-823EC9768B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8321" y="710234"/>
                  <a:ext cx="24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DDF8ED-9386-C34C-85D8-AF6E5215516D}"/>
                    </a:ext>
                  </a:extLst>
                </p14:cNvPr>
                <p14:cNvContentPartPr/>
                <p14:nvPr/>
              </p14:nvContentPartPr>
              <p14:xfrm>
                <a:off x="7683041" y="830474"/>
                <a:ext cx="71640" cy="10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DDF8ED-9386-C34C-85D8-AF6E521551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75481" y="822914"/>
                  <a:ext cx="86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93CC93-0F66-9441-B93F-79D64702CCAC}"/>
                    </a:ext>
                  </a:extLst>
                </p14:cNvPr>
                <p14:cNvContentPartPr/>
                <p14:nvPr/>
              </p14:nvContentPartPr>
              <p14:xfrm>
                <a:off x="7809761" y="822554"/>
                <a:ext cx="99360" cy="9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93CC93-0F66-9441-B93F-79D64702CCA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02201" y="814994"/>
                  <a:ext cx="1144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4DAEA06-8340-3F4E-A79F-EB9E74DFA40C}"/>
              </a:ext>
            </a:extLst>
          </p:cNvPr>
          <p:cNvGrpSpPr/>
          <p:nvPr/>
        </p:nvGrpSpPr>
        <p:grpSpPr>
          <a:xfrm>
            <a:off x="5446361" y="1296674"/>
            <a:ext cx="741960" cy="262800"/>
            <a:chOff x="5446361" y="1296674"/>
            <a:chExt cx="7419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E6CF5F-76B2-3247-B254-92D88A18307B}"/>
                    </a:ext>
                  </a:extLst>
                </p14:cNvPr>
                <p14:cNvContentPartPr/>
                <p14:nvPr/>
              </p14:nvContentPartPr>
              <p14:xfrm>
                <a:off x="5446361" y="1296674"/>
                <a:ext cx="152280" cy="85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E6CF5F-76B2-3247-B254-92D88A1830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38801" y="1289114"/>
                  <a:ext cx="167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B109A6-399A-9A45-9273-8F124D186588}"/>
                    </a:ext>
                  </a:extLst>
                </p14:cNvPr>
                <p14:cNvContentPartPr/>
                <p14:nvPr/>
              </p14:nvContentPartPr>
              <p14:xfrm>
                <a:off x="5643281" y="1297754"/>
                <a:ext cx="113760" cy="76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B109A6-399A-9A45-9273-8F124D1865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35721" y="1290194"/>
                  <a:ext cx="128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47F2B9-5DFB-954D-9F0C-23A45037059B}"/>
                    </a:ext>
                  </a:extLst>
                </p14:cNvPr>
                <p14:cNvContentPartPr/>
                <p14:nvPr/>
              </p14:nvContentPartPr>
              <p14:xfrm>
                <a:off x="5806361" y="1319714"/>
                <a:ext cx="86040" cy="67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47F2B9-5DFB-954D-9F0C-23A45037059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98801" y="1312154"/>
                  <a:ext cx="101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F8E77C-04B3-4947-BA6A-AB48AC08BC0A}"/>
                    </a:ext>
                  </a:extLst>
                </p14:cNvPr>
                <p14:cNvContentPartPr/>
                <p14:nvPr/>
              </p14:nvContentPartPr>
              <p14:xfrm>
                <a:off x="5929841" y="1315394"/>
                <a:ext cx="88560" cy="70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F8E77C-04B3-4947-BA6A-AB48AC08BC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22281" y="1307834"/>
                  <a:ext cx="103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FCD6F5-DA88-8948-95E7-4776ABBBA883}"/>
                    </a:ext>
                  </a:extLst>
                </p14:cNvPr>
                <p14:cNvContentPartPr/>
                <p14:nvPr/>
              </p14:nvContentPartPr>
              <p14:xfrm>
                <a:off x="6067721" y="1319714"/>
                <a:ext cx="83880" cy="61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FCD6F5-DA88-8948-95E7-4776ABBBA8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60161" y="1312154"/>
                  <a:ext cx="98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0BBD70-CE19-F340-981D-CCDEEB8C45FC}"/>
                    </a:ext>
                  </a:extLst>
                </p14:cNvPr>
                <p14:cNvContentPartPr/>
                <p14:nvPr/>
              </p14:nvContentPartPr>
              <p14:xfrm>
                <a:off x="6115961" y="1306754"/>
                <a:ext cx="72360" cy="252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0BBD70-CE19-F340-981D-CCDEEB8C45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08401" y="1299554"/>
                  <a:ext cx="874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FC6F722-98E1-3643-A235-7263AF9D8378}"/>
              </a:ext>
            </a:extLst>
          </p:cNvPr>
          <p:cNvGrpSpPr/>
          <p:nvPr/>
        </p:nvGrpSpPr>
        <p:grpSpPr>
          <a:xfrm>
            <a:off x="6531761" y="1187234"/>
            <a:ext cx="1165320" cy="315360"/>
            <a:chOff x="6531761" y="1187234"/>
            <a:chExt cx="11653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383CC6-01FF-0343-A8D4-146B7F3518E7}"/>
                    </a:ext>
                  </a:extLst>
                </p14:cNvPr>
                <p14:cNvContentPartPr/>
                <p14:nvPr/>
              </p14:nvContentPartPr>
              <p14:xfrm>
                <a:off x="6531761" y="1187234"/>
                <a:ext cx="31320" cy="18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383CC6-01FF-0343-A8D4-146B7F3518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24201" y="1179674"/>
                  <a:ext cx="4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234D52-ABFD-E941-A175-0321AED7E59E}"/>
                    </a:ext>
                  </a:extLst>
                </p14:cNvPr>
                <p14:cNvContentPartPr/>
                <p14:nvPr/>
              </p14:nvContentPartPr>
              <p14:xfrm>
                <a:off x="6634001" y="1308914"/>
                <a:ext cx="9360" cy="20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234D52-ABFD-E941-A175-0321AED7E5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6441" y="1301354"/>
                  <a:ext cx="24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B70B14-C8A7-514B-8F1E-82649E7B78FA}"/>
                    </a:ext>
                  </a:extLst>
                </p14:cNvPr>
                <p14:cNvContentPartPr/>
                <p14:nvPr/>
              </p14:nvContentPartPr>
              <p14:xfrm>
                <a:off x="6776921" y="1188674"/>
                <a:ext cx="114840" cy="17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B70B14-C8A7-514B-8F1E-82649E7B78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69361" y="1181114"/>
                  <a:ext cx="129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B7C507-6CDF-5040-8EC9-6264808EA396}"/>
                    </a:ext>
                  </a:extLst>
                </p14:cNvPr>
                <p14:cNvContentPartPr/>
                <p14:nvPr/>
              </p14:nvContentPartPr>
              <p14:xfrm>
                <a:off x="6794921" y="1196234"/>
                <a:ext cx="115560" cy="24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B7C507-6CDF-5040-8EC9-6264808EA3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87721" y="1188674"/>
                  <a:ext cx="130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314828-76D5-8C48-9775-51C814D9E42E}"/>
                    </a:ext>
                  </a:extLst>
                </p14:cNvPr>
                <p14:cNvContentPartPr/>
                <p14:nvPr/>
              </p14:nvContentPartPr>
              <p14:xfrm>
                <a:off x="7013801" y="1268954"/>
                <a:ext cx="52920" cy="66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314828-76D5-8C48-9775-51C814D9E4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06241" y="1261394"/>
                  <a:ext cx="68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49D76BD-F14B-0E49-91B0-C1D8A9D32A56}"/>
                    </a:ext>
                  </a:extLst>
                </p14:cNvPr>
                <p14:cNvContentPartPr/>
                <p14:nvPr/>
              </p14:nvContentPartPr>
              <p14:xfrm>
                <a:off x="7018121" y="1254194"/>
                <a:ext cx="94680" cy="248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49D76BD-F14B-0E49-91B0-C1D8A9D32A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10561" y="1246994"/>
                  <a:ext cx="109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B604D9-AE28-1940-869C-5E25AF9B2A1D}"/>
                    </a:ext>
                  </a:extLst>
                </p14:cNvPr>
                <p14:cNvContentPartPr/>
                <p14:nvPr/>
              </p14:nvContentPartPr>
              <p14:xfrm>
                <a:off x="7157441" y="1274354"/>
                <a:ext cx="127080" cy="7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B604D9-AE28-1940-869C-5E25AF9B2A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49881" y="1266794"/>
                  <a:ext cx="142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6CB5AC-2C56-1B43-A16D-F017601BC48D}"/>
                    </a:ext>
                  </a:extLst>
                </p14:cNvPr>
                <p14:cNvContentPartPr/>
                <p14:nvPr/>
              </p14:nvContentPartPr>
              <p14:xfrm>
                <a:off x="7316561" y="1268954"/>
                <a:ext cx="108000" cy="7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6CB5AC-2C56-1B43-A16D-F017601BC4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9001" y="1261394"/>
                  <a:ext cx="123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09DF0D-1971-A743-9A4F-7D13BD711CBD}"/>
                    </a:ext>
                  </a:extLst>
                </p14:cNvPr>
                <p14:cNvContentPartPr/>
                <p14:nvPr/>
              </p14:nvContentPartPr>
              <p14:xfrm>
                <a:off x="7474241" y="1259954"/>
                <a:ext cx="86760" cy="88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09DF0D-1971-A743-9A4F-7D13BD711C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66681" y="1252394"/>
                  <a:ext cx="101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A34674E-DD5C-E44E-BAAE-FD72DCAFEA5B}"/>
                    </a:ext>
                  </a:extLst>
                </p14:cNvPr>
                <p14:cNvContentPartPr/>
                <p14:nvPr/>
              </p14:nvContentPartPr>
              <p14:xfrm>
                <a:off x="7607081" y="1250234"/>
                <a:ext cx="90000" cy="100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A34674E-DD5C-E44E-BAAE-FD72DCAFEA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99521" y="1242674"/>
                  <a:ext cx="1051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B566279-8EF0-2041-9E94-696A210EEE29}"/>
              </a:ext>
            </a:extLst>
          </p:cNvPr>
          <p:cNvGrpSpPr/>
          <p:nvPr/>
        </p:nvGrpSpPr>
        <p:grpSpPr>
          <a:xfrm>
            <a:off x="8288921" y="1029554"/>
            <a:ext cx="778320" cy="609480"/>
            <a:chOff x="8288921" y="1029554"/>
            <a:chExt cx="77832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3495D9-2660-CC40-9A4F-AB3CA50D3B26}"/>
                    </a:ext>
                  </a:extLst>
                </p14:cNvPr>
                <p14:cNvContentPartPr/>
                <p14:nvPr/>
              </p14:nvContentPartPr>
              <p14:xfrm>
                <a:off x="8337881" y="1385594"/>
                <a:ext cx="110880" cy="21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3495D9-2660-CC40-9A4F-AB3CA50D3B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30321" y="1378034"/>
                  <a:ext cx="12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4133C7-CF1B-9345-A31C-82B6F88C9E2B}"/>
                    </a:ext>
                  </a:extLst>
                </p14:cNvPr>
                <p14:cNvContentPartPr/>
                <p14:nvPr/>
              </p14:nvContentPartPr>
              <p14:xfrm>
                <a:off x="8288921" y="1559834"/>
                <a:ext cx="212040" cy="7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4133C7-CF1B-9345-A31C-82B6F88C9E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81361" y="1552274"/>
                  <a:ext cx="22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3D1646-ECB8-584D-B248-0D61AC26B276}"/>
                    </a:ext>
                  </a:extLst>
                </p14:cNvPr>
                <p14:cNvContentPartPr/>
                <p14:nvPr/>
              </p14:nvContentPartPr>
              <p14:xfrm>
                <a:off x="8542001" y="1029554"/>
                <a:ext cx="23400" cy="245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23D1646-ECB8-584D-B248-0D61AC26B2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34441" y="1021994"/>
                  <a:ext cx="38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55B0E0-3E8C-B34B-BAA5-7498C1984CA4}"/>
                    </a:ext>
                  </a:extLst>
                </p14:cNvPr>
                <p14:cNvContentPartPr/>
                <p14:nvPr/>
              </p14:nvContentPartPr>
              <p14:xfrm>
                <a:off x="8580161" y="1183274"/>
                <a:ext cx="73440" cy="85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55B0E0-3E8C-B34B-BAA5-7498C1984C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72601" y="1175714"/>
                  <a:ext cx="88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7E8A1E4-21B4-F742-B33A-AD0D66226915}"/>
                    </a:ext>
                  </a:extLst>
                </p14:cNvPr>
                <p14:cNvContentPartPr/>
                <p14:nvPr/>
              </p14:nvContentPartPr>
              <p14:xfrm>
                <a:off x="8681321" y="1190474"/>
                <a:ext cx="126000" cy="177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7E8A1E4-21B4-F742-B33A-AD0D662269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73761" y="1182914"/>
                  <a:ext cx="141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1C89C45-F243-8749-B020-652EDE5C20DE}"/>
                    </a:ext>
                  </a:extLst>
                </p14:cNvPr>
                <p14:cNvContentPartPr/>
                <p14:nvPr/>
              </p14:nvContentPartPr>
              <p14:xfrm>
                <a:off x="8582681" y="1501154"/>
                <a:ext cx="98640" cy="88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1C89C45-F243-8749-B020-652EDE5C20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75121" y="1493594"/>
                  <a:ext cx="113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C0725F2-3359-5842-8F99-8D20904A59E6}"/>
                    </a:ext>
                  </a:extLst>
                </p14:cNvPr>
                <p14:cNvContentPartPr/>
                <p14:nvPr/>
              </p14:nvContentPartPr>
              <p14:xfrm>
                <a:off x="8708321" y="1513034"/>
                <a:ext cx="100440" cy="59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C0725F2-3359-5842-8F99-8D20904A59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00761" y="1505474"/>
                  <a:ext cx="115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E33234B-FA7D-AC45-B642-3851AC55975E}"/>
                    </a:ext>
                  </a:extLst>
                </p14:cNvPr>
                <p14:cNvContentPartPr/>
                <p14:nvPr/>
              </p14:nvContentPartPr>
              <p14:xfrm>
                <a:off x="8826761" y="1514834"/>
                <a:ext cx="113400" cy="53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E33234B-FA7D-AC45-B642-3851AC5597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19201" y="1507274"/>
                  <a:ext cx="128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098419-639E-854F-9C42-48CAB2022504}"/>
                    </a:ext>
                  </a:extLst>
                </p14:cNvPr>
                <p14:cNvContentPartPr/>
                <p14:nvPr/>
              </p14:nvContentPartPr>
              <p14:xfrm>
                <a:off x="8992361" y="1338434"/>
                <a:ext cx="13680" cy="181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098419-639E-854F-9C42-48CAB20225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84801" y="1330874"/>
                  <a:ext cx="28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3A8DA8-5A21-4E4C-9383-A1980E2C5748}"/>
                    </a:ext>
                  </a:extLst>
                </p14:cNvPr>
                <p14:cNvContentPartPr/>
                <p14:nvPr/>
              </p14:nvContentPartPr>
              <p14:xfrm>
                <a:off x="9006401" y="1463714"/>
                <a:ext cx="60840" cy="101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3A8DA8-5A21-4E4C-9383-A1980E2C57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98841" y="1456514"/>
                  <a:ext cx="759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1E934F1-6FD6-5E4A-B276-BE101C87443E}"/>
              </a:ext>
            </a:extLst>
          </p:cNvPr>
          <p:cNvGrpSpPr/>
          <p:nvPr/>
        </p:nvGrpSpPr>
        <p:grpSpPr>
          <a:xfrm>
            <a:off x="433721" y="4719914"/>
            <a:ext cx="3256920" cy="883800"/>
            <a:chOff x="433721" y="4719914"/>
            <a:chExt cx="325692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1598A7-4241-6044-89E2-D780470FC1DE}"/>
                    </a:ext>
                  </a:extLst>
                </p14:cNvPr>
                <p14:cNvContentPartPr/>
                <p14:nvPr/>
              </p14:nvContentPartPr>
              <p14:xfrm>
                <a:off x="750161" y="4862474"/>
                <a:ext cx="97560" cy="104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1598A7-4241-6044-89E2-D780470FC1D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2601" y="4854914"/>
                  <a:ext cx="112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EAFDA11-00BC-4249-BCD7-6284D0A907EC}"/>
                    </a:ext>
                  </a:extLst>
                </p14:cNvPr>
                <p14:cNvContentPartPr/>
                <p14:nvPr/>
              </p14:nvContentPartPr>
              <p14:xfrm>
                <a:off x="906401" y="4907114"/>
                <a:ext cx="106920" cy="27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EAFDA11-00BC-4249-BCD7-6284D0A907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841" y="4899554"/>
                  <a:ext cx="122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EE5EBA1-E787-764B-8630-7082FFF6E13E}"/>
                    </a:ext>
                  </a:extLst>
                </p14:cNvPr>
                <p14:cNvContentPartPr/>
                <p14:nvPr/>
              </p14:nvContentPartPr>
              <p14:xfrm>
                <a:off x="929441" y="4890914"/>
                <a:ext cx="82440" cy="89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EE5EBA1-E787-764B-8630-7082FFF6E13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2241" y="4883354"/>
                  <a:ext cx="97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22695B-E8C0-C347-AA7F-0AFFA82A945C}"/>
                    </a:ext>
                  </a:extLst>
                </p14:cNvPr>
                <p14:cNvContentPartPr/>
                <p14:nvPr/>
              </p14:nvContentPartPr>
              <p14:xfrm>
                <a:off x="1069121" y="4923314"/>
                <a:ext cx="33840" cy="123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22695B-E8C0-C347-AA7F-0AFFA82A94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1561" y="4915754"/>
                  <a:ext cx="48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76F666E-6415-544A-9396-7B7735935270}"/>
                    </a:ext>
                  </a:extLst>
                </p14:cNvPr>
                <p14:cNvContentPartPr/>
                <p14:nvPr/>
              </p14:nvContentPartPr>
              <p14:xfrm>
                <a:off x="1074521" y="4904234"/>
                <a:ext cx="104400" cy="72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76F666E-6415-544A-9396-7B77359352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6961" y="4896674"/>
                  <a:ext cx="119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0AB8E2-26CB-A040-BDB0-E3B22814DD60}"/>
                    </a:ext>
                  </a:extLst>
                </p14:cNvPr>
                <p14:cNvContentPartPr/>
                <p14:nvPr/>
              </p14:nvContentPartPr>
              <p14:xfrm>
                <a:off x="1226441" y="4904954"/>
                <a:ext cx="8640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0AB8E2-26CB-A040-BDB0-E3B22814DD6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8881" y="4897394"/>
                  <a:ext cx="101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7921E1-6149-2D4E-A026-1434802C3CC2}"/>
                    </a:ext>
                  </a:extLst>
                </p14:cNvPr>
                <p14:cNvContentPartPr/>
                <p14:nvPr/>
              </p14:nvContentPartPr>
              <p14:xfrm>
                <a:off x="1325441" y="4885514"/>
                <a:ext cx="125640" cy="9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7921E1-6149-2D4E-A026-1434802C3C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17881" y="4878314"/>
                  <a:ext cx="14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0B5AA9-8230-9D48-B9BC-D5000D2D2461}"/>
                    </a:ext>
                  </a:extLst>
                </p14:cNvPr>
                <p14:cNvContentPartPr/>
                <p14:nvPr/>
              </p14:nvContentPartPr>
              <p14:xfrm>
                <a:off x="1467641" y="4878674"/>
                <a:ext cx="86760" cy="89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0B5AA9-8230-9D48-B9BC-D5000D2D24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60081" y="4871114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BA364D-3BDF-4245-AA8E-596F3F2E2F27}"/>
                    </a:ext>
                  </a:extLst>
                </p14:cNvPr>
                <p14:cNvContentPartPr/>
                <p14:nvPr/>
              </p14:nvContentPartPr>
              <p14:xfrm>
                <a:off x="1582121" y="4886954"/>
                <a:ext cx="93600" cy="73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BA364D-3BDF-4245-AA8E-596F3F2E2F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74561" y="4879394"/>
                  <a:ext cx="108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A2E3BF-3AA1-0249-9464-C167A6D00B59}"/>
                    </a:ext>
                  </a:extLst>
                </p14:cNvPr>
                <p14:cNvContentPartPr/>
                <p14:nvPr/>
              </p14:nvContentPartPr>
              <p14:xfrm>
                <a:off x="1778321" y="4790834"/>
                <a:ext cx="37440" cy="18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A2E3BF-3AA1-0249-9464-C167A6D00B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70761" y="4783274"/>
                  <a:ext cx="52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F01151A-0572-604B-9589-2A1B9418EFFE}"/>
                    </a:ext>
                  </a:extLst>
                </p14:cNvPr>
                <p14:cNvContentPartPr/>
                <p14:nvPr/>
              </p14:nvContentPartPr>
              <p14:xfrm>
                <a:off x="1726841" y="4890914"/>
                <a:ext cx="150120" cy="73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F01151A-0572-604B-9589-2A1B9418EF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9641" y="4883354"/>
                  <a:ext cx="165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7E0E8AF-680E-C841-A675-5ACB58D94E82}"/>
                    </a:ext>
                  </a:extLst>
                </p14:cNvPr>
                <p14:cNvContentPartPr/>
                <p14:nvPr/>
              </p14:nvContentPartPr>
              <p14:xfrm>
                <a:off x="1858601" y="4824314"/>
                <a:ext cx="31320" cy="16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7E0E8AF-680E-C841-A675-5ACB58D94E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51041" y="4816754"/>
                  <a:ext cx="46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A57733-8CC8-DC41-926E-38CB16C59891}"/>
                    </a:ext>
                  </a:extLst>
                </p14:cNvPr>
                <p14:cNvContentPartPr/>
                <p14:nvPr/>
              </p14:nvContentPartPr>
              <p14:xfrm>
                <a:off x="1949321" y="4864994"/>
                <a:ext cx="124200" cy="7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A57733-8CC8-DC41-926E-38CB16C598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41761" y="4857434"/>
                  <a:ext cx="139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E35E29-8129-0648-AAAD-B4A20B280C02}"/>
                    </a:ext>
                  </a:extLst>
                </p14:cNvPr>
                <p14:cNvContentPartPr/>
                <p14:nvPr/>
              </p14:nvContentPartPr>
              <p14:xfrm>
                <a:off x="2097641" y="4799114"/>
                <a:ext cx="27720" cy="146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E35E29-8129-0648-AAAD-B4A20B280C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90081" y="4791554"/>
                  <a:ext cx="42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C94CE9-631F-A441-8BDA-0570017AFCBE}"/>
                    </a:ext>
                  </a:extLst>
                </p14:cNvPr>
                <p14:cNvContentPartPr/>
                <p14:nvPr/>
              </p14:nvContentPartPr>
              <p14:xfrm>
                <a:off x="2358281" y="4855994"/>
                <a:ext cx="98640" cy="192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C94CE9-631F-A441-8BDA-0570017AFCB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50721" y="4848434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3BD96C-3467-E543-8B21-BCB236C14075}"/>
                    </a:ext>
                  </a:extLst>
                </p14:cNvPr>
                <p14:cNvContentPartPr/>
                <p14:nvPr/>
              </p14:nvContentPartPr>
              <p14:xfrm>
                <a:off x="2483201" y="4878674"/>
                <a:ext cx="103320" cy="72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3BD96C-3467-E543-8B21-BCB236C140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75641" y="4871114"/>
                  <a:ext cx="11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40BA03-2A55-0246-B6B1-5BFD17ED4655}"/>
                    </a:ext>
                  </a:extLst>
                </p14:cNvPr>
                <p14:cNvContentPartPr/>
                <p14:nvPr/>
              </p14:nvContentPartPr>
              <p14:xfrm>
                <a:off x="2585801" y="4870394"/>
                <a:ext cx="66240" cy="87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40BA03-2A55-0246-B6B1-5BFD17ED46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78241" y="4862834"/>
                  <a:ext cx="81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74CCA31-0986-4343-BE1A-1546B4D448EA}"/>
                    </a:ext>
                  </a:extLst>
                </p14:cNvPr>
                <p14:cNvContentPartPr/>
                <p14:nvPr/>
              </p14:nvContentPartPr>
              <p14:xfrm>
                <a:off x="2692721" y="4846634"/>
                <a:ext cx="168480" cy="80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74CCA31-0986-4343-BE1A-1546B4D448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85161" y="4839434"/>
                  <a:ext cx="183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9874C57-485D-5B4C-9562-35073736A6D0}"/>
                    </a:ext>
                  </a:extLst>
                </p14:cNvPr>
                <p14:cNvContentPartPr/>
                <p14:nvPr/>
              </p14:nvContentPartPr>
              <p14:xfrm>
                <a:off x="2970641" y="4768874"/>
                <a:ext cx="31320" cy="16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9874C57-485D-5B4C-9562-35073736A6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63081" y="4761314"/>
                  <a:ext cx="46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CF27B43-05A0-394D-8E01-E3A96D480E9A}"/>
                    </a:ext>
                  </a:extLst>
                </p14:cNvPr>
                <p14:cNvContentPartPr/>
                <p14:nvPr/>
              </p14:nvContentPartPr>
              <p14:xfrm>
                <a:off x="3023201" y="4780394"/>
                <a:ext cx="120960" cy="155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CF27B43-05A0-394D-8E01-E3A96D480E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5641" y="4772834"/>
                  <a:ext cx="136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2D177DA-653C-C641-BA04-2C95C2DF963C}"/>
                    </a:ext>
                  </a:extLst>
                </p14:cNvPr>
                <p14:cNvContentPartPr/>
                <p14:nvPr/>
              </p14:nvContentPartPr>
              <p14:xfrm>
                <a:off x="2889281" y="4807034"/>
                <a:ext cx="180360" cy="23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2D177DA-653C-C641-BA04-2C95C2DF96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81721" y="4799474"/>
                  <a:ext cx="195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07D8E5A-E916-7F49-9540-444BA4C8EBD3}"/>
                    </a:ext>
                  </a:extLst>
                </p14:cNvPr>
                <p14:cNvContentPartPr/>
                <p14:nvPr/>
              </p14:nvContentPartPr>
              <p14:xfrm>
                <a:off x="3355481" y="4828274"/>
                <a:ext cx="103320" cy="82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07D8E5A-E916-7F49-9540-444BA4C8EB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7921" y="4820714"/>
                  <a:ext cx="118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EEC7046-59E3-C542-AE47-65950C7552DD}"/>
                    </a:ext>
                  </a:extLst>
                </p14:cNvPr>
                <p14:cNvContentPartPr/>
                <p14:nvPr/>
              </p14:nvContentPartPr>
              <p14:xfrm>
                <a:off x="3492641" y="4719914"/>
                <a:ext cx="122400" cy="272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EEC7046-59E3-C542-AE47-65950C7552D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85081" y="4712354"/>
                  <a:ext cx="137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AB519E4-7DC3-934A-BA12-DEC7D3A5EA16}"/>
                    </a:ext>
                  </a:extLst>
                </p14:cNvPr>
                <p14:cNvContentPartPr/>
                <p14:nvPr/>
              </p14:nvContentPartPr>
              <p14:xfrm>
                <a:off x="3460601" y="4876874"/>
                <a:ext cx="104760" cy="8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AB519E4-7DC3-934A-BA12-DEC7D3A5EA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53041" y="4869314"/>
                  <a:ext cx="119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66298A0-581E-6146-B3AA-CCBB76EF91BE}"/>
                    </a:ext>
                  </a:extLst>
                </p14:cNvPr>
                <p14:cNvContentPartPr/>
                <p14:nvPr/>
              </p14:nvContentPartPr>
              <p14:xfrm>
                <a:off x="729281" y="5208074"/>
                <a:ext cx="113040" cy="102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66298A0-581E-6146-B3AA-CCBB76EF91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1721" y="5200514"/>
                  <a:ext cx="127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204FD3B-5330-C44B-B2C7-9C04FA6D6CC4}"/>
                    </a:ext>
                  </a:extLst>
                </p14:cNvPr>
                <p14:cNvContentPartPr/>
                <p14:nvPr/>
              </p14:nvContentPartPr>
              <p14:xfrm>
                <a:off x="895241" y="5211314"/>
                <a:ext cx="110880" cy="9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204FD3B-5330-C44B-B2C7-9C04FA6D6CC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7681" y="5203754"/>
                  <a:ext cx="126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9ED94FC-14B8-DD43-BA8D-9B16084F1426}"/>
                    </a:ext>
                  </a:extLst>
                </p14:cNvPr>
                <p14:cNvContentPartPr/>
                <p14:nvPr/>
              </p14:nvContentPartPr>
              <p14:xfrm>
                <a:off x="1072721" y="5194754"/>
                <a:ext cx="172440" cy="100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9ED94FC-14B8-DD43-BA8D-9B16084F14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5161" y="5187194"/>
                  <a:ext cx="187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47EE8A-1782-A74D-B087-B8FC16239C14}"/>
                    </a:ext>
                  </a:extLst>
                </p14:cNvPr>
                <p14:cNvContentPartPr/>
                <p14:nvPr/>
              </p14:nvContentPartPr>
              <p14:xfrm>
                <a:off x="1328321" y="5126354"/>
                <a:ext cx="84600" cy="18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47EE8A-1782-A74D-B087-B8FC16239C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20761" y="5118794"/>
                  <a:ext cx="99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BF56D66-F470-B746-B831-1E8FAE994A1E}"/>
                    </a:ext>
                  </a:extLst>
                </p14:cNvPr>
                <p14:cNvContentPartPr/>
                <p14:nvPr/>
              </p14:nvContentPartPr>
              <p14:xfrm>
                <a:off x="1450361" y="5190434"/>
                <a:ext cx="108000" cy="11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BF56D66-F470-B746-B831-1E8FAE994A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42801" y="5182874"/>
                  <a:ext cx="123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792A0B-F7A5-5F47-87BD-B3C88B394284}"/>
                    </a:ext>
                  </a:extLst>
                </p14:cNvPr>
                <p14:cNvContentPartPr/>
                <p14:nvPr/>
              </p14:nvContentPartPr>
              <p14:xfrm>
                <a:off x="1598321" y="5220314"/>
                <a:ext cx="82080" cy="84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792A0B-F7A5-5F47-87BD-B3C88B3942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90761" y="5212754"/>
                  <a:ext cx="97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00A6862-7B88-474B-82B2-59BEB14F063D}"/>
                    </a:ext>
                  </a:extLst>
                </p14:cNvPr>
                <p14:cNvContentPartPr/>
                <p14:nvPr/>
              </p14:nvContentPartPr>
              <p14:xfrm>
                <a:off x="1853921" y="5210954"/>
                <a:ext cx="104040" cy="84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00A6862-7B88-474B-82B2-59BEB14F063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46361" y="5203394"/>
                  <a:ext cx="119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AFF4B12-8238-1943-8BF9-BC7185514CB7}"/>
                    </a:ext>
                  </a:extLst>
                </p14:cNvPr>
                <p14:cNvContentPartPr/>
                <p14:nvPr/>
              </p14:nvContentPartPr>
              <p14:xfrm>
                <a:off x="1991801" y="5100434"/>
                <a:ext cx="155520" cy="266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AFF4B12-8238-1943-8BF9-BC7185514CB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84241" y="5092874"/>
                  <a:ext cx="170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7DF3CE8-7F27-F74C-9F5E-DB747B9E85E3}"/>
                    </a:ext>
                  </a:extLst>
                </p14:cNvPr>
                <p14:cNvContentPartPr/>
                <p14:nvPr/>
              </p14:nvContentPartPr>
              <p14:xfrm>
                <a:off x="1968761" y="5233634"/>
                <a:ext cx="108360" cy="15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7DF3CE8-7F27-F74C-9F5E-DB747B9E85E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61201" y="5226074"/>
                  <a:ext cx="123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67B9C8-0B3A-8440-9658-69DBDB667234}"/>
                    </a:ext>
                  </a:extLst>
                </p14:cNvPr>
                <p14:cNvContentPartPr/>
                <p14:nvPr/>
              </p14:nvContentPartPr>
              <p14:xfrm>
                <a:off x="2340281" y="5218154"/>
                <a:ext cx="79200" cy="88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67B9C8-0B3A-8440-9658-69DBDB6672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32721" y="5210594"/>
                  <a:ext cx="94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E378D7-7C9D-054E-92FE-99A2E2B46C02}"/>
                    </a:ext>
                  </a:extLst>
                </p14:cNvPr>
                <p14:cNvContentPartPr/>
                <p14:nvPr/>
              </p14:nvContentPartPr>
              <p14:xfrm>
                <a:off x="2464841" y="5183594"/>
                <a:ext cx="91800" cy="88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E378D7-7C9D-054E-92FE-99A2E2B46C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57281" y="5176034"/>
                  <a:ext cx="10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ED60F4-3838-4541-83E8-3ED714DD4CC8}"/>
                    </a:ext>
                  </a:extLst>
                </p14:cNvPr>
                <p14:cNvContentPartPr/>
                <p14:nvPr/>
              </p14:nvContentPartPr>
              <p14:xfrm>
                <a:off x="2596601" y="5195474"/>
                <a:ext cx="155160" cy="8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ED60F4-3838-4541-83E8-3ED714DD4CC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89041" y="5187914"/>
                  <a:ext cx="170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18832E3-35E4-064A-A88F-F14BB54EEF6C}"/>
                    </a:ext>
                  </a:extLst>
                </p14:cNvPr>
                <p14:cNvContentPartPr/>
                <p14:nvPr/>
              </p14:nvContentPartPr>
              <p14:xfrm>
                <a:off x="2791361" y="5211314"/>
                <a:ext cx="23400" cy="183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18832E3-35E4-064A-A88F-F14BB54EEF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83801" y="5203754"/>
                  <a:ext cx="38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437278-2DDC-B844-8D5E-83A7D2B7E08F}"/>
                    </a:ext>
                  </a:extLst>
                </p14:cNvPr>
                <p14:cNvContentPartPr/>
                <p14:nvPr/>
              </p14:nvContentPartPr>
              <p14:xfrm>
                <a:off x="2797121" y="5215274"/>
                <a:ext cx="91440" cy="69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437278-2DDC-B844-8D5E-83A7D2B7E08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89561" y="5207714"/>
                  <a:ext cx="106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38D340D-44D2-2D42-8922-E3414FE95058}"/>
                    </a:ext>
                  </a:extLst>
                </p14:cNvPr>
                <p14:cNvContentPartPr/>
                <p14:nvPr/>
              </p14:nvContentPartPr>
              <p14:xfrm>
                <a:off x="2928521" y="5204474"/>
                <a:ext cx="94320" cy="64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38D340D-44D2-2D42-8922-E3414FE9505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20961" y="5197274"/>
                  <a:ext cx="109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6B54E1-3F92-1047-A5BE-9B9123205007}"/>
                    </a:ext>
                  </a:extLst>
                </p14:cNvPr>
                <p14:cNvContentPartPr/>
                <p14:nvPr/>
              </p14:nvContentPartPr>
              <p14:xfrm>
                <a:off x="3058481" y="5188994"/>
                <a:ext cx="95760" cy="94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06B54E1-3F92-1047-A5BE-9B91232050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50921" y="5181434"/>
                  <a:ext cx="110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6D62ECF-D34A-AC41-9193-8FDCC46BA590}"/>
                    </a:ext>
                  </a:extLst>
                </p14:cNvPr>
                <p14:cNvContentPartPr/>
                <p14:nvPr/>
              </p14:nvContentPartPr>
              <p14:xfrm>
                <a:off x="3179441" y="5170994"/>
                <a:ext cx="77400" cy="10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6D62ECF-D34A-AC41-9193-8FDCC46BA5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71881" y="5163794"/>
                  <a:ext cx="92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B79ED3D-CCCF-0245-ADF9-0456293E963A}"/>
                    </a:ext>
                  </a:extLst>
                </p14:cNvPr>
                <p14:cNvContentPartPr/>
                <p14:nvPr/>
              </p14:nvContentPartPr>
              <p14:xfrm>
                <a:off x="3297881" y="5184314"/>
                <a:ext cx="96480" cy="73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B79ED3D-CCCF-0245-ADF9-0456293E96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90321" y="5176754"/>
                  <a:ext cx="111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2750BFA-52CE-1C45-8A27-13E2B872BB83}"/>
                    </a:ext>
                  </a:extLst>
                </p14:cNvPr>
                <p14:cNvContentPartPr/>
                <p14:nvPr/>
              </p14:nvContentPartPr>
              <p14:xfrm>
                <a:off x="3473201" y="5070194"/>
                <a:ext cx="6120" cy="203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2750BFA-52CE-1C45-8A27-13E2B872BB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65641" y="5062634"/>
                  <a:ext cx="2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B3D56E-F615-4740-94D0-906C64EA4D47}"/>
                    </a:ext>
                  </a:extLst>
                </p14:cNvPr>
                <p14:cNvContentPartPr/>
                <p14:nvPr/>
              </p14:nvContentPartPr>
              <p14:xfrm>
                <a:off x="3421361" y="5171354"/>
                <a:ext cx="10620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B3D56E-F615-4740-94D0-906C64EA4D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13801" y="5163794"/>
                  <a:ext cx="121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6449190-FFCE-7C42-878B-5E8C9DCF3407}"/>
                    </a:ext>
                  </a:extLst>
                </p14:cNvPr>
                <p14:cNvContentPartPr/>
                <p14:nvPr/>
              </p14:nvContentPartPr>
              <p14:xfrm>
                <a:off x="3578321" y="5145074"/>
                <a:ext cx="112320" cy="101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6449190-FFCE-7C42-878B-5E8C9DCF340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70761" y="5137514"/>
                  <a:ext cx="127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2973A1-3A5B-784D-9D4C-D6A075E2A6F8}"/>
                    </a:ext>
                  </a:extLst>
                </p14:cNvPr>
                <p14:cNvContentPartPr/>
                <p14:nvPr/>
              </p14:nvContentPartPr>
              <p14:xfrm>
                <a:off x="1452161" y="5450714"/>
                <a:ext cx="112680" cy="70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2973A1-3A5B-784D-9D4C-D6A075E2A6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44601" y="5443154"/>
                  <a:ext cx="12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2B1D18-B4D0-6B49-A621-6988CC9DF0AB}"/>
                    </a:ext>
                  </a:extLst>
                </p14:cNvPr>
                <p14:cNvContentPartPr/>
                <p14:nvPr/>
              </p14:nvContentPartPr>
              <p14:xfrm>
                <a:off x="1621361" y="5460794"/>
                <a:ext cx="145440" cy="73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2B1D18-B4D0-6B49-A621-6988CC9DF0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13801" y="5453234"/>
                  <a:ext cx="160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B9F10BC-7367-FE4B-BBB7-7860A62FF0C3}"/>
                    </a:ext>
                  </a:extLst>
                </p14:cNvPr>
                <p14:cNvContentPartPr/>
                <p14:nvPr/>
              </p14:nvContentPartPr>
              <p14:xfrm>
                <a:off x="2091881" y="5410754"/>
                <a:ext cx="37800" cy="9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B9F10BC-7367-FE4B-BBB7-7860A62FF0C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84321" y="5403194"/>
                  <a:ext cx="52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9C43761-7340-F94D-89E5-02B901889094}"/>
                    </a:ext>
                  </a:extLst>
                </p14:cNvPr>
                <p14:cNvContentPartPr/>
                <p14:nvPr/>
              </p14:nvContentPartPr>
              <p14:xfrm>
                <a:off x="2159921" y="5377994"/>
                <a:ext cx="115200" cy="155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9C43761-7340-F94D-89E5-02B9018890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52361" y="5370434"/>
                  <a:ext cx="130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1E1D86-A79A-9B40-AE7B-E1FB6CDF94DD}"/>
                    </a:ext>
                  </a:extLst>
                </p14:cNvPr>
                <p14:cNvContentPartPr/>
                <p14:nvPr/>
              </p14:nvContentPartPr>
              <p14:xfrm>
                <a:off x="2305721" y="5427674"/>
                <a:ext cx="10548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1E1D86-A79A-9B40-AE7B-E1FB6CDF94D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98161" y="5420114"/>
                  <a:ext cx="120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FE89D7D-9370-884A-9CD9-89DACBE20B7E}"/>
                    </a:ext>
                  </a:extLst>
                </p14:cNvPr>
                <p14:cNvContentPartPr/>
                <p14:nvPr/>
              </p14:nvContentPartPr>
              <p14:xfrm>
                <a:off x="2009441" y="5422634"/>
                <a:ext cx="16992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FE89D7D-9370-884A-9CD9-89DACBE20B7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01881" y="5415074"/>
                  <a:ext cx="1850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D09E3AE-792A-E94E-A61A-E9C52D7956A5}"/>
                    </a:ext>
                  </a:extLst>
                </p14:cNvPr>
                <p14:cNvContentPartPr/>
                <p14:nvPr/>
              </p14:nvContentPartPr>
              <p14:xfrm>
                <a:off x="2578241" y="5448554"/>
                <a:ext cx="108360" cy="75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D09E3AE-792A-E94E-A61A-E9C52D7956A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70681" y="5441354"/>
                  <a:ext cx="123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3BAD1B-4BBA-2B4C-BA7A-5C02973BB286}"/>
                    </a:ext>
                  </a:extLst>
                </p14:cNvPr>
                <p14:cNvContentPartPr/>
                <p14:nvPr/>
              </p14:nvContentPartPr>
              <p14:xfrm>
                <a:off x="2710001" y="5396714"/>
                <a:ext cx="129960" cy="124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3BAD1B-4BBA-2B4C-BA7A-5C02973BB28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702441" y="5389514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B5582AA-F99C-384D-9DBA-FA0E0158DE74}"/>
                    </a:ext>
                  </a:extLst>
                </p14:cNvPr>
                <p14:cNvContentPartPr/>
                <p14:nvPr/>
              </p14:nvContentPartPr>
              <p14:xfrm>
                <a:off x="2920961" y="5471954"/>
                <a:ext cx="13680" cy="64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B5582AA-F99C-384D-9DBA-FA0E0158DE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13401" y="5464394"/>
                  <a:ext cx="28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EA9864-5035-194C-B6E8-A84C080E393C}"/>
                    </a:ext>
                  </a:extLst>
                </p14:cNvPr>
                <p14:cNvContentPartPr/>
                <p14:nvPr/>
              </p14:nvContentPartPr>
              <p14:xfrm>
                <a:off x="2937881" y="5403914"/>
                <a:ext cx="1800" cy="1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EA9864-5035-194C-B6E8-A84C080E393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30321" y="5396354"/>
                  <a:ext cx="16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EB6602D-6DAD-5649-9B3E-903499F28D26}"/>
                    </a:ext>
                  </a:extLst>
                </p14:cNvPr>
                <p14:cNvContentPartPr/>
                <p14:nvPr/>
              </p14:nvContentPartPr>
              <p14:xfrm>
                <a:off x="2984681" y="5470514"/>
                <a:ext cx="11520" cy="130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EB6602D-6DAD-5649-9B3E-903499F28D2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77121" y="5462954"/>
                  <a:ext cx="26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DBEDC26-855D-2F45-A361-C150FC42D61F}"/>
                    </a:ext>
                  </a:extLst>
                </p14:cNvPr>
                <p14:cNvContentPartPr/>
                <p14:nvPr/>
              </p14:nvContentPartPr>
              <p14:xfrm>
                <a:off x="2994401" y="5447474"/>
                <a:ext cx="86040" cy="6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DBEDC26-855D-2F45-A361-C150FC42D61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86841" y="5439914"/>
                  <a:ext cx="101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E654A7-7AF8-E14C-BEAD-19F703F84E82}"/>
                    </a:ext>
                  </a:extLst>
                </p14:cNvPr>
                <p14:cNvContentPartPr/>
                <p14:nvPr/>
              </p14:nvContentPartPr>
              <p14:xfrm>
                <a:off x="3189881" y="5479514"/>
                <a:ext cx="15120" cy="1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E654A7-7AF8-E14C-BEAD-19F703F84E8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82321" y="5471954"/>
                  <a:ext cx="30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1F9B93-F11F-3249-A873-3FFBA7FB05DF}"/>
                    </a:ext>
                  </a:extLst>
                </p14:cNvPr>
                <p14:cNvContentPartPr/>
                <p14:nvPr/>
              </p14:nvContentPartPr>
              <p14:xfrm>
                <a:off x="433721" y="4810994"/>
                <a:ext cx="325080" cy="79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1F9B93-F11F-3249-A873-3FFBA7FB05D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161" y="4803434"/>
                  <a:ext cx="340200" cy="80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556313" cy="111610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IBM System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IBM System/370 architecture</a:t>
            </a:r>
          </a:p>
          <a:p>
            <a:pPr lvl="1"/>
            <a:r>
              <a:rPr lang="en-GB" sz="1638" dirty="0"/>
              <a:t>Was introduced in 1970</a:t>
            </a:r>
          </a:p>
          <a:p>
            <a:pPr lvl="1"/>
            <a:r>
              <a:rPr lang="en-GB" sz="1638" dirty="0"/>
              <a:t>Included a number of models</a:t>
            </a:r>
          </a:p>
          <a:p>
            <a:pPr lvl="1"/>
            <a:r>
              <a:rPr lang="en-GB" sz="1638" dirty="0"/>
              <a:t>Could upgrade to a more expensive, faster model without having to abandon original software</a:t>
            </a:r>
          </a:p>
          <a:p>
            <a:pPr lvl="1"/>
            <a:r>
              <a:rPr lang="en-GB" sz="1638" dirty="0"/>
              <a:t>New models are introduced with improved technology, but retain the same architecture so that the customer’s software investment is protected</a:t>
            </a:r>
          </a:p>
          <a:p>
            <a:pPr lvl="1"/>
            <a:r>
              <a:rPr lang="en-GB" sz="1638" dirty="0"/>
              <a:t>Architecture has survived to this day as the architecture of IBM’s mainframe product line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-1066800" y="914400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370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029200"/>
            <a:ext cx="2043775" cy="2057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9267777"/>
              </p:ext>
            </p:extLst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052780-D09E-B045-A091-031E73C6D85A}"/>
                  </a:ext>
                </a:extLst>
              </p14:cNvPr>
              <p14:cNvContentPartPr/>
              <p14:nvPr/>
            </p14:nvContentPartPr>
            <p14:xfrm>
              <a:off x="2860121" y="4661417"/>
              <a:ext cx="2494080" cy="58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052780-D09E-B045-A091-031E73C6D8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561" y="4653857"/>
                <a:ext cx="2509200" cy="6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E6962F8-498C-944E-93FB-DB58C8687140}"/>
              </a:ext>
            </a:extLst>
          </p:cNvPr>
          <p:cNvGrpSpPr/>
          <p:nvPr/>
        </p:nvGrpSpPr>
        <p:grpSpPr>
          <a:xfrm>
            <a:off x="6748841" y="1848377"/>
            <a:ext cx="1297440" cy="356400"/>
            <a:chOff x="6748841" y="1848377"/>
            <a:chExt cx="12974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25408B-0773-EF4A-9FF5-6DD75407086F}"/>
                    </a:ext>
                  </a:extLst>
                </p14:cNvPr>
                <p14:cNvContentPartPr/>
                <p14:nvPr/>
              </p14:nvContentPartPr>
              <p14:xfrm>
                <a:off x="6748841" y="1970057"/>
                <a:ext cx="73800" cy="6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25408B-0773-EF4A-9FF5-6DD7540708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1281" y="1962497"/>
                  <a:ext cx="88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BB555F-8F88-344B-9E1E-1CA503D245EF}"/>
                    </a:ext>
                  </a:extLst>
                </p14:cNvPr>
                <p14:cNvContentPartPr/>
                <p14:nvPr/>
              </p14:nvContentPartPr>
              <p14:xfrm>
                <a:off x="6871601" y="1973297"/>
                <a:ext cx="99720" cy="8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BB555F-8F88-344B-9E1E-1CA503D245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64041" y="1965737"/>
                  <a:ext cx="114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F1A714-484B-164D-A3D4-737FFB18C75C}"/>
                    </a:ext>
                  </a:extLst>
                </p14:cNvPr>
                <p14:cNvContentPartPr/>
                <p14:nvPr/>
              </p14:nvContentPartPr>
              <p14:xfrm>
                <a:off x="7039001" y="1974737"/>
                <a:ext cx="158760" cy="8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F1A714-484B-164D-A3D4-737FFB18C7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31441" y="1967177"/>
                  <a:ext cx="173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324D40-9A2C-414C-8ACC-C983E462EB01}"/>
                    </a:ext>
                  </a:extLst>
                </p14:cNvPr>
                <p14:cNvContentPartPr/>
                <p14:nvPr/>
              </p14:nvContentPartPr>
              <p14:xfrm>
                <a:off x="7248521" y="2003897"/>
                <a:ext cx="32040" cy="20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324D40-9A2C-414C-8ACC-C983E462EB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40961" y="1996337"/>
                  <a:ext cx="4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9BF362-E033-034A-BC4E-4102659E18D8}"/>
                    </a:ext>
                  </a:extLst>
                </p14:cNvPr>
                <p14:cNvContentPartPr/>
                <p14:nvPr/>
              </p14:nvContentPartPr>
              <p14:xfrm>
                <a:off x="7252121" y="1985537"/>
                <a:ext cx="105120" cy="7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9BF362-E033-034A-BC4E-4102659E18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44561" y="1977977"/>
                  <a:ext cx="120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06F33F-E1BE-3842-B39D-23898F7D914D}"/>
                    </a:ext>
                  </a:extLst>
                </p14:cNvPr>
                <p14:cNvContentPartPr/>
                <p14:nvPr/>
              </p14:nvContentPartPr>
              <p14:xfrm>
                <a:off x="7372001" y="2007857"/>
                <a:ext cx="108720" cy="4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06F33F-E1BE-3842-B39D-23898F7D91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64441" y="2000297"/>
                  <a:ext cx="123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6338C7-CC76-024D-9A1C-B27022E2D9A8}"/>
                    </a:ext>
                  </a:extLst>
                </p14:cNvPr>
                <p14:cNvContentPartPr/>
                <p14:nvPr/>
              </p14:nvContentPartPr>
              <p14:xfrm>
                <a:off x="7541921" y="1890857"/>
                <a:ext cx="30600" cy="18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6338C7-CC76-024D-9A1C-B27022E2D9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34361" y="1883297"/>
                  <a:ext cx="45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C1C736-4AD9-6F47-B8BA-143FBEA58F1A}"/>
                    </a:ext>
                  </a:extLst>
                </p14:cNvPr>
                <p14:cNvContentPartPr/>
                <p14:nvPr/>
              </p14:nvContentPartPr>
              <p14:xfrm>
                <a:off x="7460561" y="1967897"/>
                <a:ext cx="210600" cy="108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C1C736-4AD9-6F47-B8BA-143FBEA58F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53361" y="1960337"/>
                  <a:ext cx="225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6E251D-F2E3-714C-89DD-30CE43B39678}"/>
                    </a:ext>
                  </a:extLst>
                </p14:cNvPr>
                <p14:cNvContentPartPr/>
                <p14:nvPr/>
              </p14:nvContentPartPr>
              <p14:xfrm>
                <a:off x="7633721" y="1905617"/>
                <a:ext cx="864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6E251D-F2E3-714C-89DD-30CE43B3967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26161" y="1898057"/>
                  <a:ext cx="23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BE4FBC-CA9A-3A43-A5A1-CA7608FA21CF}"/>
                    </a:ext>
                  </a:extLst>
                </p14:cNvPr>
                <p14:cNvContentPartPr/>
                <p14:nvPr/>
              </p14:nvContentPartPr>
              <p14:xfrm>
                <a:off x="7712201" y="1848377"/>
                <a:ext cx="93240" cy="226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BE4FBC-CA9A-3A43-A5A1-CA7608FA21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04641" y="1840817"/>
                  <a:ext cx="108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86A75D-6A9F-6F4E-81ED-F893D6A68526}"/>
                    </a:ext>
                  </a:extLst>
                </p14:cNvPr>
                <p14:cNvContentPartPr/>
                <p14:nvPr/>
              </p14:nvContentPartPr>
              <p14:xfrm>
                <a:off x="7853321" y="1861697"/>
                <a:ext cx="15840" cy="20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86A75D-6A9F-6F4E-81ED-F893D6A685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45761" y="1854137"/>
                  <a:ext cx="3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78515C-CE55-DF45-858A-F803A526456C}"/>
                    </a:ext>
                  </a:extLst>
                </p14:cNvPr>
                <p14:cNvContentPartPr/>
                <p14:nvPr/>
              </p14:nvContentPartPr>
              <p14:xfrm>
                <a:off x="7905161" y="1976177"/>
                <a:ext cx="141120" cy="106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78515C-CE55-DF45-858A-F803A52645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97601" y="1968617"/>
                  <a:ext cx="1562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2DBF74-9530-2E48-8A07-F83AAC01ADB5}"/>
                  </a:ext>
                </a:extLst>
              </p14:cNvPr>
              <p14:cNvContentPartPr/>
              <p14:nvPr/>
            </p14:nvContentPartPr>
            <p14:xfrm>
              <a:off x="5179241" y="1270217"/>
              <a:ext cx="146520" cy="164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2DBF74-9530-2E48-8A07-F83AAC01AD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71681" y="1262657"/>
                <a:ext cx="1616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D55686-CBEF-864D-B292-E2F09875105B}"/>
                  </a:ext>
                </a:extLst>
              </p14:cNvPr>
              <p14:cNvContentPartPr/>
              <p14:nvPr/>
            </p14:nvContentPartPr>
            <p14:xfrm>
              <a:off x="5401361" y="1302977"/>
              <a:ext cx="143280" cy="15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D55686-CBEF-864D-B292-E2F0987510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93801" y="1295417"/>
                <a:ext cx="1584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0F2E60E-3898-A244-A109-4923F99E66A4}"/>
                  </a:ext>
                </a:extLst>
              </p14:cNvPr>
              <p14:cNvContentPartPr/>
              <p14:nvPr/>
            </p14:nvContentPartPr>
            <p14:xfrm>
              <a:off x="5608721" y="1317017"/>
              <a:ext cx="137160" cy="11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0F2E60E-3898-A244-A109-4923F99E66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01161" y="1309457"/>
                <a:ext cx="1522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F8F88E-266B-F54B-8440-4727A498414C}"/>
                  </a:ext>
                </a:extLst>
              </p14:cNvPr>
              <p14:cNvContentPartPr/>
              <p14:nvPr/>
            </p14:nvContentPartPr>
            <p14:xfrm>
              <a:off x="4651121" y="1740377"/>
              <a:ext cx="323280" cy="1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F8F88E-266B-F54B-8440-4727A498414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43561" y="1732817"/>
                <a:ext cx="338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52A2FE-1C1A-A245-A0F7-0AD5B094D74C}"/>
                  </a:ext>
                </a:extLst>
              </p14:cNvPr>
              <p14:cNvContentPartPr/>
              <p14:nvPr/>
            </p14:nvContentPartPr>
            <p14:xfrm>
              <a:off x="4610801" y="1684577"/>
              <a:ext cx="95760" cy="12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52A2FE-1C1A-A245-A0F7-0AD5B094D74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03601" y="1677017"/>
                <a:ext cx="110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84542C-4438-2D43-BF49-4D5E130A3D7B}"/>
                  </a:ext>
                </a:extLst>
              </p14:cNvPr>
              <p14:cNvContentPartPr/>
              <p14:nvPr/>
            </p14:nvContentPartPr>
            <p14:xfrm>
              <a:off x="5074121" y="1916057"/>
              <a:ext cx="22320" cy="13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84542C-4438-2D43-BF49-4D5E130A3D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66561" y="1908497"/>
                <a:ext cx="374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E31866-B45D-E842-8744-C1A2854AD3D7}"/>
                  </a:ext>
                </a:extLst>
              </p14:cNvPr>
              <p14:cNvContentPartPr/>
              <p14:nvPr/>
            </p14:nvContentPartPr>
            <p14:xfrm>
              <a:off x="5003561" y="1888697"/>
              <a:ext cx="185040" cy="177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E31866-B45D-E842-8744-C1A2854AD3D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96001" y="1881137"/>
                <a:ext cx="2001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55D9D0-D563-794B-9AFD-41E8F8F18D48}"/>
                  </a:ext>
                </a:extLst>
              </p14:cNvPr>
              <p14:cNvContentPartPr/>
              <p14:nvPr/>
            </p14:nvContentPartPr>
            <p14:xfrm>
              <a:off x="5233241" y="2002457"/>
              <a:ext cx="147600" cy="61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55D9D0-D563-794B-9AFD-41E8F8F18D4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25681" y="1994897"/>
                <a:ext cx="1623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8EB17B-BACA-3948-9DEC-199C2D91E287}"/>
                  </a:ext>
                </a:extLst>
              </p14:cNvPr>
              <p14:cNvContentPartPr/>
              <p14:nvPr/>
            </p14:nvContentPartPr>
            <p14:xfrm>
              <a:off x="5424401" y="1995257"/>
              <a:ext cx="114120" cy="98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8EB17B-BACA-3948-9DEC-199C2D91E28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16841" y="1987697"/>
                <a:ext cx="1292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F075D9-B59E-0C42-A078-90BFB4A2B879}"/>
                  </a:ext>
                </a:extLst>
              </p14:cNvPr>
              <p14:cNvContentPartPr/>
              <p14:nvPr/>
            </p14:nvContentPartPr>
            <p14:xfrm>
              <a:off x="5607281" y="1881137"/>
              <a:ext cx="13680" cy="194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F075D9-B59E-0C42-A078-90BFB4A2B87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99721" y="1873937"/>
                <a:ext cx="28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A14C93-5013-AC41-BE71-1FB000901946}"/>
                  </a:ext>
                </a:extLst>
              </p14:cNvPr>
              <p14:cNvContentPartPr/>
              <p14:nvPr/>
            </p14:nvContentPartPr>
            <p14:xfrm>
              <a:off x="5632121" y="1951337"/>
              <a:ext cx="113040" cy="100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A14C93-5013-AC41-BE71-1FB00090194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24561" y="1943777"/>
                <a:ext cx="128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1B37FE1-CB63-0747-88F6-299F484DA730}"/>
                  </a:ext>
                </a:extLst>
              </p14:cNvPr>
              <p14:cNvContentPartPr/>
              <p14:nvPr/>
            </p14:nvContentPartPr>
            <p14:xfrm>
              <a:off x="5888441" y="1986617"/>
              <a:ext cx="150840" cy="10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1B37FE1-CB63-0747-88F6-299F484DA73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80881" y="1979057"/>
                <a:ext cx="165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C69ED0-5FFE-0E4C-85F5-50321A47762B}"/>
                  </a:ext>
                </a:extLst>
              </p14:cNvPr>
              <p14:cNvContentPartPr/>
              <p14:nvPr/>
            </p14:nvContentPartPr>
            <p14:xfrm>
              <a:off x="6097961" y="1981577"/>
              <a:ext cx="105480" cy="8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C69ED0-5FFE-0E4C-85F5-50321A47762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090401" y="1974017"/>
                <a:ext cx="120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1B5A93-631C-574F-9915-2973E167F00D}"/>
                  </a:ext>
                </a:extLst>
              </p14:cNvPr>
              <p14:cNvContentPartPr/>
              <p14:nvPr/>
            </p14:nvContentPartPr>
            <p14:xfrm>
              <a:off x="6278321" y="1967897"/>
              <a:ext cx="109440" cy="96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1B5A93-631C-574F-9915-2973E167F00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270761" y="1960337"/>
                <a:ext cx="1245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CE8967-25A1-024C-8CF1-7F4270F2F2B9}"/>
                  </a:ext>
                </a:extLst>
              </p14:cNvPr>
              <p14:cNvContentPartPr/>
              <p14:nvPr/>
            </p14:nvContentPartPr>
            <p14:xfrm>
              <a:off x="6406481" y="1992737"/>
              <a:ext cx="105480" cy="72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CE8967-25A1-024C-8CF1-7F4270F2F2B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98921" y="1985177"/>
                <a:ext cx="120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A6BE1B2-A619-D546-92F0-FF47DF3D20F9}"/>
                  </a:ext>
                </a:extLst>
              </p14:cNvPr>
              <p14:cNvContentPartPr/>
              <p14:nvPr/>
            </p14:nvContentPartPr>
            <p14:xfrm>
              <a:off x="6507281" y="1826417"/>
              <a:ext cx="15840" cy="232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A6BE1B2-A619-D546-92F0-FF47DF3D20F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99721" y="1818857"/>
                <a:ext cx="309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C997084-E35A-7442-9297-C621ABBA8F34}"/>
                  </a:ext>
                </a:extLst>
              </p14:cNvPr>
              <p14:cNvContentPartPr/>
              <p14:nvPr/>
            </p14:nvContentPartPr>
            <p14:xfrm>
              <a:off x="3728801" y="1688537"/>
              <a:ext cx="104040" cy="20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C997084-E35A-7442-9297-C621ABBA8F3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21241" y="1680977"/>
                <a:ext cx="11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3062873-0276-F941-9A4B-AFED400DDBF0}"/>
                  </a:ext>
                </a:extLst>
              </p14:cNvPr>
              <p14:cNvContentPartPr/>
              <p14:nvPr/>
            </p14:nvContentPartPr>
            <p14:xfrm>
              <a:off x="3514241" y="2053937"/>
              <a:ext cx="5760" cy="207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3062873-0276-F941-9A4B-AFED400DDBF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06681" y="2046377"/>
                <a:ext cx="208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101B970-08D5-DA42-8D8A-45BB1061F403}"/>
                  </a:ext>
                </a:extLst>
              </p14:cNvPr>
              <p14:cNvContentPartPr/>
              <p14:nvPr/>
            </p14:nvContentPartPr>
            <p14:xfrm>
              <a:off x="3449441" y="2038817"/>
              <a:ext cx="107640" cy="86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101B970-08D5-DA42-8D8A-45BB1061F40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41881" y="2031257"/>
                <a:ext cx="122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83298A4-59B9-8447-9A9B-90A9D4360592}"/>
                  </a:ext>
                </a:extLst>
              </p14:cNvPr>
              <p14:cNvContentPartPr/>
              <p14:nvPr/>
            </p14:nvContentPartPr>
            <p14:xfrm>
              <a:off x="3613241" y="2095337"/>
              <a:ext cx="138240" cy="18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83298A4-59B9-8447-9A9B-90A9D436059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05681" y="2087777"/>
                <a:ext cx="1533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86E2559-61F9-7B4D-BBBC-8F135086103A}"/>
                  </a:ext>
                </a:extLst>
              </p14:cNvPr>
              <p14:cNvContentPartPr/>
              <p14:nvPr/>
            </p14:nvContentPartPr>
            <p14:xfrm>
              <a:off x="3779921" y="2098217"/>
              <a:ext cx="168480" cy="99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86E2559-61F9-7B4D-BBBC-8F135086103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772361" y="2090657"/>
                <a:ext cx="183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2569FA0-F54C-334B-BA8E-D040AC668EEE}"/>
                  </a:ext>
                </a:extLst>
              </p14:cNvPr>
              <p14:cNvContentPartPr/>
              <p14:nvPr/>
            </p14:nvContentPartPr>
            <p14:xfrm>
              <a:off x="4047041" y="2006057"/>
              <a:ext cx="62640" cy="191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2569FA0-F54C-334B-BA8E-D040AC668EE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039481" y="1998497"/>
                <a:ext cx="77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CDD606-6743-7240-9C20-B2DC023D31D5}"/>
                  </a:ext>
                </a:extLst>
              </p14:cNvPr>
              <p14:cNvContentPartPr/>
              <p14:nvPr/>
            </p14:nvContentPartPr>
            <p14:xfrm>
              <a:off x="4051361" y="2172017"/>
              <a:ext cx="164880" cy="2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CDD606-6743-7240-9C20-B2DC023D31D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43801" y="2164457"/>
                <a:ext cx="180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68327B-0921-8E44-894B-03B56626BDEB}"/>
                  </a:ext>
                </a:extLst>
              </p14:cNvPr>
              <p14:cNvContentPartPr/>
              <p14:nvPr/>
            </p14:nvContentPartPr>
            <p14:xfrm>
              <a:off x="4229921" y="929297"/>
              <a:ext cx="1088640" cy="859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68327B-0921-8E44-894B-03B56626BDE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222361" y="921737"/>
                <a:ext cx="110376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C9A0A46-312A-A741-BA98-5AF7AEF3CFFF}"/>
                  </a:ext>
                </a:extLst>
              </p14:cNvPr>
              <p14:cNvContentPartPr/>
              <p14:nvPr/>
            </p14:nvContentPartPr>
            <p14:xfrm>
              <a:off x="5208041" y="1061057"/>
              <a:ext cx="165600" cy="79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C9A0A46-312A-A741-BA98-5AF7AEF3CFF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00481" y="1053497"/>
                <a:ext cx="180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1D7F323-DCB7-6441-827C-E62FFBB2E90D}"/>
                  </a:ext>
                </a:extLst>
              </p14:cNvPr>
              <p14:cNvContentPartPr/>
              <p14:nvPr/>
            </p14:nvContentPartPr>
            <p14:xfrm>
              <a:off x="2532161" y="1106417"/>
              <a:ext cx="1033200" cy="821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1D7F323-DCB7-6441-827C-E62FFBB2E90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24601" y="1098857"/>
                <a:ext cx="10483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7FB60D0-3951-8C4A-8C2F-40C1C9421082}"/>
                  </a:ext>
                </a:extLst>
              </p14:cNvPr>
              <p14:cNvContentPartPr/>
              <p14:nvPr/>
            </p14:nvContentPartPr>
            <p14:xfrm>
              <a:off x="2621081" y="1311257"/>
              <a:ext cx="108720" cy="92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7FB60D0-3951-8C4A-8C2F-40C1C942108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13521" y="1304057"/>
                <a:ext cx="123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76E6437-EA18-9B49-8C06-C30488B840D8}"/>
                  </a:ext>
                </a:extLst>
              </p14:cNvPr>
              <p14:cNvContentPartPr/>
              <p14:nvPr/>
            </p14:nvContentPartPr>
            <p14:xfrm>
              <a:off x="2764721" y="1333577"/>
              <a:ext cx="126000" cy="80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76E6437-EA18-9B49-8C06-C30488B840D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757161" y="1326017"/>
                <a:ext cx="1411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9C6E251-A9F4-7846-8D12-6D4C40535A75}"/>
                  </a:ext>
                </a:extLst>
              </p14:cNvPr>
              <p14:cNvContentPartPr/>
              <p14:nvPr/>
            </p14:nvContentPartPr>
            <p14:xfrm>
              <a:off x="2832761" y="1284257"/>
              <a:ext cx="12240" cy="10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9C6E251-A9F4-7846-8D12-6D4C40535A7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25201" y="1276697"/>
                <a:ext cx="27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0CE831E-E93C-E74E-9E76-0D8B3BF69F70}"/>
                  </a:ext>
                </a:extLst>
              </p14:cNvPr>
              <p14:cNvContentPartPr/>
              <p14:nvPr/>
            </p14:nvContentPartPr>
            <p14:xfrm>
              <a:off x="2909441" y="1317017"/>
              <a:ext cx="90000" cy="151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0CE831E-E93C-E74E-9E76-0D8B3BF69F7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01881" y="1309457"/>
                <a:ext cx="104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550F36-5535-2448-9B28-123235EE6DA8}"/>
                  </a:ext>
                </a:extLst>
              </p14:cNvPr>
              <p14:cNvContentPartPr/>
              <p14:nvPr/>
            </p14:nvContentPartPr>
            <p14:xfrm>
              <a:off x="3016361" y="1335377"/>
              <a:ext cx="29160" cy="69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550F36-5535-2448-9B28-123235EE6DA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08801" y="1327817"/>
                <a:ext cx="44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7BB7D7-616C-A442-8DBE-0D27DC6942F0}"/>
                  </a:ext>
                </a:extLst>
              </p14:cNvPr>
              <p14:cNvContentPartPr/>
              <p14:nvPr/>
            </p14:nvContentPartPr>
            <p14:xfrm>
              <a:off x="3001601" y="1259057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7BB7D7-616C-A442-8DBE-0D27DC6942F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94041" y="1251497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958439-1D0C-E845-9957-6484E86CA74B}"/>
                  </a:ext>
                </a:extLst>
              </p14:cNvPr>
              <p14:cNvContentPartPr/>
              <p14:nvPr/>
            </p14:nvContentPartPr>
            <p14:xfrm>
              <a:off x="3097001" y="1325657"/>
              <a:ext cx="66600" cy="63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958439-1D0C-E845-9957-6484E86CA74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089441" y="1318097"/>
                <a:ext cx="817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E1DF03E-9D23-AB45-BE7F-888E39DEE334}"/>
                  </a:ext>
                </a:extLst>
              </p14:cNvPr>
              <p14:cNvContentPartPr/>
              <p14:nvPr/>
            </p14:nvContentPartPr>
            <p14:xfrm>
              <a:off x="3174761" y="1306937"/>
              <a:ext cx="106920" cy="5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E1DF03E-9D23-AB45-BE7F-888E39DEE33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67201" y="1299377"/>
                <a:ext cx="122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DCEDC39-93C5-7B48-B3CA-395FEC805B29}"/>
                  </a:ext>
                </a:extLst>
              </p14:cNvPr>
              <p14:cNvContentPartPr/>
              <p14:nvPr/>
            </p14:nvContentPartPr>
            <p14:xfrm>
              <a:off x="3325961" y="1202897"/>
              <a:ext cx="31320" cy="218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DCEDC39-93C5-7B48-B3CA-395FEC805B2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318401" y="1195337"/>
                <a:ext cx="46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55D8F45-0533-E444-924B-A941A3771E91}"/>
                  </a:ext>
                </a:extLst>
              </p14:cNvPr>
              <p14:cNvContentPartPr/>
              <p14:nvPr/>
            </p14:nvContentPartPr>
            <p14:xfrm>
              <a:off x="2663201" y="1507817"/>
              <a:ext cx="110880" cy="101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55D8F45-0533-E444-924B-A941A3771E9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55641" y="1500257"/>
                <a:ext cx="1260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45D40D5-C024-CD42-9C8B-B05B4881000D}"/>
                  </a:ext>
                </a:extLst>
              </p14:cNvPr>
              <p14:cNvContentPartPr/>
              <p14:nvPr/>
            </p14:nvContentPartPr>
            <p14:xfrm>
              <a:off x="2779841" y="1544177"/>
              <a:ext cx="86760" cy="9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45D40D5-C024-CD42-9C8B-B05B4881000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772281" y="1536617"/>
                <a:ext cx="101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19BE2AD-4ED9-CB4B-A495-78A02FF4AA65}"/>
                  </a:ext>
                </a:extLst>
              </p14:cNvPr>
              <p14:cNvContentPartPr/>
              <p14:nvPr/>
            </p14:nvContentPartPr>
            <p14:xfrm>
              <a:off x="2950481" y="1489457"/>
              <a:ext cx="36000" cy="141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19BE2AD-4ED9-CB4B-A495-78A02FF4AA6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42921" y="1481897"/>
                <a:ext cx="51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D3C131C-56A7-DE41-A7A5-6BD28B66C240}"/>
                  </a:ext>
                </a:extLst>
              </p14:cNvPr>
              <p14:cNvContentPartPr/>
              <p14:nvPr/>
            </p14:nvContentPartPr>
            <p14:xfrm>
              <a:off x="2897921" y="1563617"/>
              <a:ext cx="57240" cy="3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D3C131C-56A7-DE41-A7A5-6BD28B66C24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890361" y="1556057"/>
                <a:ext cx="72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658F98F-0643-6044-85EF-5181FFCB84CB}"/>
                  </a:ext>
                </a:extLst>
              </p14:cNvPr>
              <p14:cNvContentPartPr/>
              <p14:nvPr/>
            </p14:nvContentPartPr>
            <p14:xfrm>
              <a:off x="3124361" y="1509977"/>
              <a:ext cx="100800" cy="73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658F98F-0643-6044-85EF-5181FFCB84C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16801" y="1502417"/>
                <a:ext cx="115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F5CD3A5-148C-C045-8050-5936A4403D59}"/>
                  </a:ext>
                </a:extLst>
              </p14:cNvPr>
              <p14:cNvContentPartPr/>
              <p14:nvPr/>
            </p14:nvContentPartPr>
            <p14:xfrm>
              <a:off x="3252881" y="1462817"/>
              <a:ext cx="104400" cy="19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F5CD3A5-148C-C045-8050-5936A4403D5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245321" y="1455257"/>
                <a:ext cx="1195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905E9CB-3A47-9147-AF1B-13C9D3C805C5}"/>
                  </a:ext>
                </a:extLst>
              </p14:cNvPr>
              <p14:cNvContentPartPr/>
              <p14:nvPr/>
            </p14:nvContentPartPr>
            <p14:xfrm>
              <a:off x="3265841" y="1560377"/>
              <a:ext cx="80280" cy="12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905E9CB-3A47-9147-AF1B-13C9D3C805C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58281" y="1552817"/>
                <a:ext cx="95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099DEED-5DE7-DC46-98FE-BB5DF09BA95A}"/>
                  </a:ext>
                </a:extLst>
              </p14:cNvPr>
              <p14:cNvContentPartPr/>
              <p14:nvPr/>
            </p14:nvContentPartPr>
            <p14:xfrm>
              <a:off x="2838881" y="1775297"/>
              <a:ext cx="17280" cy="61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099DEED-5DE7-DC46-98FE-BB5DF09BA95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831321" y="1767737"/>
                <a:ext cx="32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CDC91BD-7804-0C43-8C49-19B2DDC7413F}"/>
                  </a:ext>
                </a:extLst>
              </p14:cNvPr>
              <p14:cNvContentPartPr/>
              <p14:nvPr/>
            </p14:nvContentPartPr>
            <p14:xfrm>
              <a:off x="2846081" y="1713737"/>
              <a:ext cx="5400" cy="1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CDC91BD-7804-0C43-8C49-19B2DDC7413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38521" y="1706177"/>
                <a:ext cx="205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61EC9BF-7EA4-1040-B9CC-ABC253081A6D}"/>
                  </a:ext>
                </a:extLst>
              </p14:cNvPr>
              <p14:cNvContentPartPr/>
              <p14:nvPr/>
            </p14:nvContentPartPr>
            <p14:xfrm>
              <a:off x="2911961" y="1739297"/>
              <a:ext cx="93600" cy="93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61EC9BF-7EA4-1040-B9CC-ABC253081A6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904401" y="1732097"/>
                <a:ext cx="108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2452DD0-AFCC-2343-B141-B4900B6D64B5}"/>
                  </a:ext>
                </a:extLst>
              </p14:cNvPr>
              <p14:cNvContentPartPr/>
              <p14:nvPr/>
            </p14:nvContentPartPr>
            <p14:xfrm>
              <a:off x="3034721" y="1751537"/>
              <a:ext cx="79200" cy="77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2452DD0-AFCC-2343-B141-B4900B6D64B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27161" y="1743977"/>
                <a:ext cx="943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1A5A2FA-ECD4-764E-802D-E09B34CC5E04}"/>
                  </a:ext>
                </a:extLst>
              </p14:cNvPr>
              <p14:cNvContentPartPr/>
              <p14:nvPr/>
            </p14:nvContentPartPr>
            <p14:xfrm>
              <a:off x="3155681" y="1647137"/>
              <a:ext cx="44640" cy="171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1A5A2FA-ECD4-764E-802D-E09B34CC5E0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48121" y="1639577"/>
                <a:ext cx="59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C868DC8-5CFC-C64D-BE24-EF29BBD2279B}"/>
                  </a:ext>
                </a:extLst>
              </p14:cNvPr>
              <p14:cNvContentPartPr/>
              <p14:nvPr/>
            </p14:nvContentPartPr>
            <p14:xfrm>
              <a:off x="3117161" y="1724177"/>
              <a:ext cx="101160" cy="32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C868DC8-5CFC-C64D-BE24-EF29BBD2279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09601" y="1716617"/>
                <a:ext cx="116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C5F45E0-EBA2-EE46-895B-8A1FB100ECCE}"/>
                  </a:ext>
                </a:extLst>
              </p14:cNvPr>
              <p14:cNvContentPartPr/>
              <p14:nvPr/>
            </p14:nvContentPartPr>
            <p14:xfrm>
              <a:off x="3224441" y="1723457"/>
              <a:ext cx="55800" cy="85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C5F45E0-EBA2-EE46-895B-8A1FB100ECC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216881" y="1715897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5919567-F1B8-DB43-BC3A-E6402F6DE2E8}"/>
                  </a:ext>
                </a:extLst>
              </p14:cNvPr>
              <p14:cNvContentPartPr/>
              <p14:nvPr/>
            </p14:nvContentPartPr>
            <p14:xfrm>
              <a:off x="3311201" y="1713017"/>
              <a:ext cx="52200" cy="79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5919567-F1B8-DB43-BC3A-E6402F6DE2E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03641" y="1705457"/>
                <a:ext cx="67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97C7DB5-4F64-954F-AF8A-88AB5B45FAB7}"/>
                  </a:ext>
                </a:extLst>
              </p14:cNvPr>
              <p14:cNvContentPartPr/>
              <p14:nvPr/>
            </p14:nvContentPartPr>
            <p14:xfrm>
              <a:off x="3482201" y="1077617"/>
              <a:ext cx="1535400" cy="226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97C7DB5-4F64-954F-AF8A-88AB5B45FAB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474641" y="1070057"/>
                <a:ext cx="1550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700D211-43C8-6D4C-8B4E-779A605DC1A5}"/>
                  </a:ext>
                </a:extLst>
              </p14:cNvPr>
              <p14:cNvContentPartPr/>
              <p14:nvPr/>
            </p14:nvContentPartPr>
            <p14:xfrm>
              <a:off x="4981601" y="1221617"/>
              <a:ext cx="87840" cy="130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700D211-43C8-6D4C-8B4E-779A605DC1A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974041" y="1214057"/>
                <a:ext cx="10296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2D71644B-5631-024C-8B0F-FA6035056D67}"/>
              </a:ext>
            </a:extLst>
          </p:cNvPr>
          <p:cNvGrpSpPr/>
          <p:nvPr/>
        </p:nvGrpSpPr>
        <p:grpSpPr>
          <a:xfrm>
            <a:off x="3765161" y="1062857"/>
            <a:ext cx="491040" cy="426600"/>
            <a:chOff x="3765161" y="1062857"/>
            <a:chExt cx="49104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EFEB49-3F4C-BA4B-931B-6FD756C26DC3}"/>
                    </a:ext>
                  </a:extLst>
                </p14:cNvPr>
                <p14:cNvContentPartPr/>
                <p14:nvPr/>
              </p14:nvContentPartPr>
              <p14:xfrm>
                <a:off x="3765161" y="1293257"/>
                <a:ext cx="118440" cy="15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EFEB49-3F4C-BA4B-931B-6FD756C26D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57601" y="1285697"/>
                  <a:ext cx="133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6D78EE-C392-B34D-A20E-6E08122BF1A0}"/>
                    </a:ext>
                  </a:extLst>
                </p14:cNvPr>
                <p14:cNvContentPartPr/>
                <p14:nvPr/>
              </p14:nvContentPartPr>
              <p14:xfrm>
                <a:off x="3939041" y="1291097"/>
                <a:ext cx="92880" cy="19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6D78EE-C392-B34D-A20E-6E08122BF1A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31481" y="1283537"/>
                  <a:ext cx="107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5A26B8-1030-084C-92A1-27F137512DF0}"/>
                    </a:ext>
                  </a:extLst>
                </p14:cNvPr>
                <p14:cNvContentPartPr/>
                <p14:nvPr/>
              </p14:nvContentPartPr>
              <p14:xfrm>
                <a:off x="4141001" y="1341857"/>
                <a:ext cx="115200" cy="11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5A26B8-1030-084C-92A1-27F137512D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33441" y="1334297"/>
                  <a:ext cx="13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B1552BA-BC4F-8948-B729-D038EC8B5B1D}"/>
                    </a:ext>
                  </a:extLst>
                </p14:cNvPr>
                <p14:cNvContentPartPr/>
                <p14:nvPr/>
              </p14:nvContentPartPr>
              <p14:xfrm>
                <a:off x="4056761" y="1062857"/>
                <a:ext cx="28440" cy="17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B1552BA-BC4F-8948-B729-D038EC8B5B1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49201" y="1055297"/>
                  <a:ext cx="4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709FBD-7969-C74B-B9B3-71C56983425C}"/>
                    </a:ext>
                  </a:extLst>
                </p14:cNvPr>
                <p14:cNvContentPartPr/>
                <p14:nvPr/>
              </p14:nvContentPartPr>
              <p14:xfrm>
                <a:off x="4013921" y="1182737"/>
                <a:ext cx="50040" cy="4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709FBD-7969-C74B-B9B3-71C5698342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06361" y="1175177"/>
                  <a:ext cx="65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7A9A40-4191-D04E-AEDE-C5350D7C10D9}"/>
                    </a:ext>
                  </a:extLst>
                </p14:cNvPr>
                <p14:cNvContentPartPr/>
                <p14:nvPr/>
              </p14:nvContentPartPr>
              <p14:xfrm>
                <a:off x="4094561" y="1174097"/>
                <a:ext cx="81720" cy="72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7A9A40-4191-D04E-AEDE-C5350D7C10D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87001" y="1166537"/>
                  <a:ext cx="9684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40B0856-42C8-1F44-817F-3C37B6FEA31E}"/>
              </a:ext>
            </a:extLst>
          </p:cNvPr>
          <p:cNvGrpSpPr/>
          <p:nvPr/>
        </p:nvGrpSpPr>
        <p:grpSpPr>
          <a:xfrm>
            <a:off x="5366801" y="2224937"/>
            <a:ext cx="1431360" cy="218880"/>
            <a:chOff x="5366801" y="2224937"/>
            <a:chExt cx="143136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A1085E-01A2-6A4F-AFBD-162C9DAFCC69}"/>
                    </a:ext>
                  </a:extLst>
                </p14:cNvPr>
                <p14:cNvContentPartPr/>
                <p14:nvPr/>
              </p14:nvContentPartPr>
              <p14:xfrm>
                <a:off x="5366801" y="2345177"/>
                <a:ext cx="123120" cy="88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A1085E-01A2-6A4F-AFBD-162C9DAFCC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59241" y="2337617"/>
                  <a:ext cx="138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B194BC-87E6-DF4B-9898-5541595C616C}"/>
                    </a:ext>
                  </a:extLst>
                </p14:cNvPr>
                <p14:cNvContentPartPr/>
                <p14:nvPr/>
              </p14:nvContentPartPr>
              <p14:xfrm>
                <a:off x="5516201" y="2354177"/>
                <a:ext cx="90720" cy="77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B194BC-87E6-DF4B-9898-5541595C616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08641" y="2346617"/>
                  <a:ext cx="105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4D80ED-3EF3-4B41-8D25-098C3DC2FA02}"/>
                    </a:ext>
                  </a:extLst>
                </p14:cNvPr>
                <p14:cNvContentPartPr/>
                <p14:nvPr/>
              </p14:nvContentPartPr>
              <p14:xfrm>
                <a:off x="5673521" y="2357777"/>
                <a:ext cx="136800" cy="65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4D80ED-3EF3-4B41-8D25-098C3DC2FA0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5961" y="2350577"/>
                  <a:ext cx="151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DFE8B5-6139-4C46-B4D1-866489D0F664}"/>
                    </a:ext>
                  </a:extLst>
                </p14:cNvPr>
                <p14:cNvContentPartPr/>
                <p14:nvPr/>
              </p14:nvContentPartPr>
              <p14:xfrm>
                <a:off x="5879441" y="2365337"/>
                <a:ext cx="168840" cy="62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DFE8B5-6139-4C46-B4D1-866489D0F66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1881" y="2357777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C9002A9-630B-0245-AE05-F56C0BAE3D0B}"/>
                    </a:ext>
                  </a:extLst>
                </p14:cNvPr>
                <p14:cNvContentPartPr/>
                <p14:nvPr/>
              </p14:nvContentPartPr>
              <p14:xfrm>
                <a:off x="6059081" y="2349497"/>
                <a:ext cx="122400" cy="94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C9002A9-630B-0245-AE05-F56C0BAE3D0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51521" y="2341937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6DA11D5-4527-754F-95D5-D77FE08169F0}"/>
                    </a:ext>
                  </a:extLst>
                </p14:cNvPr>
                <p14:cNvContentPartPr/>
                <p14:nvPr/>
              </p14:nvContentPartPr>
              <p14:xfrm>
                <a:off x="6224681" y="2362817"/>
                <a:ext cx="121680" cy="63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6DA11D5-4527-754F-95D5-D77FE08169F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17121" y="2355257"/>
                  <a:ext cx="136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D1F11F4-6672-6F48-8AFA-7C81D231C067}"/>
                    </a:ext>
                  </a:extLst>
                </p14:cNvPr>
                <p14:cNvContentPartPr/>
                <p14:nvPr/>
              </p14:nvContentPartPr>
              <p14:xfrm>
                <a:off x="6364721" y="2365337"/>
                <a:ext cx="128160" cy="66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D1F11F4-6672-6F48-8AFA-7C81D231C0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57161" y="2357777"/>
                  <a:ext cx="143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5364451-2FAB-3148-9D9F-DCC8061996EA}"/>
                    </a:ext>
                  </a:extLst>
                </p14:cNvPr>
                <p14:cNvContentPartPr/>
                <p14:nvPr/>
              </p14:nvContentPartPr>
              <p14:xfrm>
                <a:off x="6515561" y="2371457"/>
                <a:ext cx="50760" cy="57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5364451-2FAB-3148-9D9F-DCC8061996E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08001" y="2364257"/>
                  <a:ext cx="65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EFD6718-EF2F-D74A-9588-6A0E26B71FB8}"/>
                    </a:ext>
                  </a:extLst>
                </p14:cNvPr>
                <p14:cNvContentPartPr/>
                <p14:nvPr/>
              </p14:nvContentPartPr>
              <p14:xfrm>
                <a:off x="6535001" y="2304497"/>
                <a:ext cx="7560" cy="22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EFD6718-EF2F-D74A-9588-6A0E26B71FB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27441" y="2296937"/>
                  <a:ext cx="22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795E36F-9F78-BF45-8173-0253EBB63CF7}"/>
                    </a:ext>
                  </a:extLst>
                </p14:cNvPr>
                <p14:cNvContentPartPr/>
                <p14:nvPr/>
              </p14:nvContentPartPr>
              <p14:xfrm>
                <a:off x="6608801" y="2357057"/>
                <a:ext cx="169200" cy="56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795E36F-9F78-BF45-8173-0253EBB63CF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01241" y="2349497"/>
                  <a:ext cx="184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A9A4BDF-0D38-4D40-9F50-A6521B7F4C68}"/>
                    </a:ext>
                  </a:extLst>
                </p14:cNvPr>
                <p14:cNvContentPartPr/>
                <p14:nvPr/>
              </p14:nvContentPartPr>
              <p14:xfrm>
                <a:off x="6784481" y="2224937"/>
                <a:ext cx="1368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A9A4BDF-0D38-4D40-9F50-A6521B7F4C6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76921" y="2217377"/>
                  <a:ext cx="288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8317102-4194-2B4A-A817-30D8B5781778}"/>
              </a:ext>
            </a:extLst>
          </p:cNvPr>
          <p:cNvGrpSpPr/>
          <p:nvPr/>
        </p:nvGrpSpPr>
        <p:grpSpPr>
          <a:xfrm>
            <a:off x="6964481" y="2202617"/>
            <a:ext cx="1134360" cy="308160"/>
            <a:chOff x="6964481" y="2202617"/>
            <a:chExt cx="11343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4AB841-672F-6845-90AA-61A81560513F}"/>
                    </a:ext>
                  </a:extLst>
                </p14:cNvPr>
                <p14:cNvContentPartPr/>
                <p14:nvPr/>
              </p14:nvContentPartPr>
              <p14:xfrm>
                <a:off x="6964481" y="2335817"/>
                <a:ext cx="174240" cy="71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4AB841-672F-6845-90AA-61A8156051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57281" y="2328257"/>
                  <a:ext cx="189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7DE3A1-6081-CC4F-8202-C3ADE43556FA}"/>
                    </a:ext>
                  </a:extLst>
                </p14:cNvPr>
                <p14:cNvContentPartPr/>
                <p14:nvPr/>
              </p14:nvContentPartPr>
              <p14:xfrm>
                <a:off x="7154561" y="2294417"/>
                <a:ext cx="155160" cy="78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7DE3A1-6081-CC4F-8202-C3ADE43556F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47001" y="2286857"/>
                  <a:ext cx="170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6A4759-02E3-274B-B634-CE32713D658F}"/>
                    </a:ext>
                  </a:extLst>
                </p14:cNvPr>
                <p14:cNvContentPartPr/>
                <p14:nvPr/>
              </p14:nvContentPartPr>
              <p14:xfrm>
                <a:off x="7323401" y="2344457"/>
                <a:ext cx="13680" cy="166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6A4759-02E3-274B-B634-CE32713D658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15841" y="2336897"/>
                  <a:ext cx="2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414F703-B5E4-374F-8610-AE760D6CCB51}"/>
                    </a:ext>
                  </a:extLst>
                </p14:cNvPr>
                <p14:cNvContentPartPr/>
                <p14:nvPr/>
              </p14:nvContentPartPr>
              <p14:xfrm>
                <a:off x="7315841" y="2325377"/>
                <a:ext cx="105480" cy="70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414F703-B5E4-374F-8610-AE760D6CCB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08281" y="2318177"/>
                  <a:ext cx="120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67BCFA-5E4A-4D4B-ACF0-D1FBC8C117E4}"/>
                    </a:ext>
                  </a:extLst>
                </p14:cNvPr>
                <p14:cNvContentPartPr/>
                <p14:nvPr/>
              </p14:nvContentPartPr>
              <p14:xfrm>
                <a:off x="7444001" y="2300177"/>
                <a:ext cx="108000" cy="8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67BCFA-5E4A-4D4B-ACF0-D1FBC8C117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36441" y="2292617"/>
                  <a:ext cx="12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F1EE02-0F50-A045-B485-893B12900504}"/>
                    </a:ext>
                  </a:extLst>
                </p14:cNvPr>
                <p14:cNvContentPartPr/>
                <p14:nvPr/>
              </p14:nvContentPartPr>
              <p14:xfrm>
                <a:off x="7603841" y="2317097"/>
                <a:ext cx="135000" cy="69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F1EE02-0F50-A045-B485-893B1290050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96281" y="2309537"/>
                  <a:ext cx="150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F37E38-47A9-0948-8DD7-AB8F3BFEA8B9}"/>
                    </a:ext>
                  </a:extLst>
                </p14:cNvPr>
                <p14:cNvContentPartPr/>
                <p14:nvPr/>
              </p14:nvContentPartPr>
              <p14:xfrm>
                <a:off x="7808321" y="2202617"/>
                <a:ext cx="23400" cy="19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F37E38-47A9-0948-8DD7-AB8F3BFEA8B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01121" y="2195057"/>
                  <a:ext cx="38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575411-D765-CF4D-B7B2-AD4B9AAAF352}"/>
                    </a:ext>
                  </a:extLst>
                </p14:cNvPr>
                <p14:cNvContentPartPr/>
                <p14:nvPr/>
              </p14:nvContentPartPr>
              <p14:xfrm>
                <a:off x="7701041" y="2282537"/>
                <a:ext cx="202320" cy="1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575411-D765-CF4D-B7B2-AD4B9AAAF3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93481" y="2274977"/>
                  <a:ext cx="217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BBD5BFE-3D40-694F-98D2-025C1694B19E}"/>
                    </a:ext>
                  </a:extLst>
                </p14:cNvPr>
                <p14:cNvContentPartPr/>
                <p14:nvPr/>
              </p14:nvContentPartPr>
              <p14:xfrm>
                <a:off x="7965281" y="2281097"/>
                <a:ext cx="13356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BBD5BFE-3D40-694F-98D2-025C1694B19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7721" y="2273897"/>
                  <a:ext cx="1486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4BB5E57-34F1-FA4D-ADDF-7D6F3FCEC91F}"/>
              </a:ext>
            </a:extLst>
          </p:cNvPr>
          <p:cNvGrpSpPr/>
          <p:nvPr/>
        </p:nvGrpSpPr>
        <p:grpSpPr>
          <a:xfrm>
            <a:off x="7973561" y="3965177"/>
            <a:ext cx="1302480" cy="347400"/>
            <a:chOff x="7973561" y="3965177"/>
            <a:chExt cx="130248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59B021D-8E24-9945-A430-A8BB10679187}"/>
                    </a:ext>
                  </a:extLst>
                </p14:cNvPr>
                <p14:cNvContentPartPr/>
                <p14:nvPr/>
              </p14:nvContentPartPr>
              <p14:xfrm>
                <a:off x="7973561" y="4071377"/>
                <a:ext cx="6840" cy="118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59B021D-8E24-9945-A430-A8BB1067918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66001" y="4063817"/>
                  <a:ext cx="21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EADEF8-C048-BF4F-A83A-ADF1550EF175}"/>
                    </a:ext>
                  </a:extLst>
                </p14:cNvPr>
                <p14:cNvContentPartPr/>
                <p14:nvPr/>
              </p14:nvContentPartPr>
              <p14:xfrm>
                <a:off x="7982201" y="4001537"/>
                <a:ext cx="3960" cy="9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EADEF8-C048-BF4F-A83A-ADF1550EF17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74641" y="3993977"/>
                  <a:ext cx="1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A3720B1-B79C-2643-9B05-D0BA95FDDC5A}"/>
                    </a:ext>
                  </a:extLst>
                </p14:cNvPr>
                <p14:cNvContentPartPr/>
                <p14:nvPr/>
              </p14:nvContentPartPr>
              <p14:xfrm>
                <a:off x="8042321" y="4093337"/>
                <a:ext cx="92160" cy="104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A3720B1-B79C-2643-9B05-D0BA95FDDC5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34761" y="4085777"/>
                  <a:ext cx="107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189B590-3A66-1448-8EED-A5B3AF6FA7FC}"/>
                    </a:ext>
                  </a:extLst>
                </p14:cNvPr>
                <p14:cNvContentPartPr/>
                <p14:nvPr/>
              </p14:nvContentPartPr>
              <p14:xfrm>
                <a:off x="8198921" y="4000097"/>
                <a:ext cx="14040" cy="199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189B590-3A66-1448-8EED-A5B3AF6FA7F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191361" y="3992537"/>
                  <a:ext cx="29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B006F6-386C-184E-AC9C-D9F1BC241FCF}"/>
                    </a:ext>
                  </a:extLst>
                </p14:cNvPr>
                <p14:cNvContentPartPr/>
                <p14:nvPr/>
              </p14:nvContentPartPr>
              <p14:xfrm>
                <a:off x="8120801" y="4083257"/>
                <a:ext cx="144360" cy="16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B006F6-386C-184E-AC9C-D9F1BC241FC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13241" y="4076057"/>
                  <a:ext cx="159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992E80-DF52-D142-AB2E-09B5D846D4C1}"/>
                    </a:ext>
                  </a:extLst>
                </p14:cNvPr>
                <p14:cNvContentPartPr/>
                <p14:nvPr/>
              </p14:nvContentPartPr>
              <p14:xfrm>
                <a:off x="8266601" y="4081457"/>
                <a:ext cx="115200" cy="11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992E80-DF52-D142-AB2E-09B5D846D4C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59041" y="4073897"/>
                  <a:ext cx="13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547117-CEAC-0945-A11B-AF0D4E577519}"/>
                    </a:ext>
                  </a:extLst>
                </p14:cNvPr>
                <p14:cNvContentPartPr/>
                <p14:nvPr/>
              </p14:nvContentPartPr>
              <p14:xfrm>
                <a:off x="8405201" y="4086857"/>
                <a:ext cx="90720" cy="109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547117-CEAC-0945-A11B-AF0D4E57751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97641" y="4079297"/>
                  <a:ext cx="105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28643B-02BA-EA4B-ADEC-FECE482192DF}"/>
                    </a:ext>
                  </a:extLst>
                </p14:cNvPr>
                <p14:cNvContentPartPr/>
                <p14:nvPr/>
              </p14:nvContentPartPr>
              <p14:xfrm>
                <a:off x="8505641" y="4097297"/>
                <a:ext cx="53640" cy="9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28643B-02BA-EA4B-ADEC-FECE482192D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98081" y="4089737"/>
                  <a:ext cx="68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73C4235-2A26-ED45-A15A-1DBD44F7FF47}"/>
                    </a:ext>
                  </a:extLst>
                </p14:cNvPr>
                <p14:cNvContentPartPr/>
                <p14:nvPr/>
              </p14:nvContentPartPr>
              <p14:xfrm>
                <a:off x="8607881" y="4103417"/>
                <a:ext cx="107640" cy="88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73C4235-2A26-ED45-A15A-1DBD44F7FF4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00321" y="4095857"/>
                  <a:ext cx="122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3A003AA-C88A-AD4D-84D4-7430F8795658}"/>
                    </a:ext>
                  </a:extLst>
                </p14:cNvPr>
                <p14:cNvContentPartPr/>
                <p14:nvPr/>
              </p14:nvContentPartPr>
              <p14:xfrm>
                <a:off x="8788601" y="4128257"/>
                <a:ext cx="2520" cy="184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3A003AA-C88A-AD4D-84D4-7430F87956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81041" y="4120697"/>
                  <a:ext cx="1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8AC9A8-16F2-F548-8370-A7DC3AEC212E}"/>
                    </a:ext>
                  </a:extLst>
                </p14:cNvPr>
                <p14:cNvContentPartPr/>
                <p14:nvPr/>
              </p14:nvContentPartPr>
              <p14:xfrm>
                <a:off x="8776001" y="4132577"/>
                <a:ext cx="109800" cy="67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8AC9A8-16F2-F548-8370-A7DC3AEC212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68441" y="4125017"/>
                  <a:ext cx="124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C9F95C4-2B22-9B4B-B662-C91D0FF22978}"/>
                    </a:ext>
                  </a:extLst>
                </p14:cNvPr>
                <p14:cNvContentPartPr/>
                <p14:nvPr/>
              </p14:nvContentPartPr>
              <p14:xfrm>
                <a:off x="8935841" y="3965177"/>
                <a:ext cx="19440" cy="210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C9F95C4-2B22-9B4B-B662-C91D0FF2297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28281" y="3957617"/>
                  <a:ext cx="34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3BAC26-0F0F-BF4A-80DD-876B60AA606C}"/>
                    </a:ext>
                  </a:extLst>
                </p14:cNvPr>
                <p14:cNvContentPartPr/>
                <p14:nvPr/>
              </p14:nvContentPartPr>
              <p14:xfrm>
                <a:off x="8841521" y="4094417"/>
                <a:ext cx="156240" cy="85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3BAC26-0F0F-BF4A-80DD-876B60AA60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33961" y="4086857"/>
                  <a:ext cx="171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272BE8-DD63-014E-8856-7744928AE2CD}"/>
                    </a:ext>
                  </a:extLst>
                </p14:cNvPr>
                <p14:cNvContentPartPr/>
                <p14:nvPr/>
              </p14:nvContentPartPr>
              <p14:xfrm>
                <a:off x="8993801" y="4033217"/>
                <a:ext cx="22680" cy="2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272BE8-DD63-014E-8856-7744928AE2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86241" y="4025657"/>
                  <a:ext cx="37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B513D3-2942-054E-97F3-E804B345E5FC}"/>
                    </a:ext>
                  </a:extLst>
                </p14:cNvPr>
                <p14:cNvContentPartPr/>
                <p14:nvPr/>
              </p14:nvContentPartPr>
              <p14:xfrm>
                <a:off x="9040241" y="4080737"/>
                <a:ext cx="64800" cy="83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B513D3-2942-054E-97F3-E804B345E5F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32681" y="4073177"/>
                  <a:ext cx="79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ABC0A4-DF66-7548-B0B1-EF309B6F6996}"/>
                    </a:ext>
                  </a:extLst>
                </p14:cNvPr>
                <p14:cNvContentPartPr/>
                <p14:nvPr/>
              </p14:nvContentPartPr>
              <p14:xfrm>
                <a:off x="9114401" y="4090457"/>
                <a:ext cx="161640" cy="101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ABC0A4-DF66-7548-B0B1-EF309B6F699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106841" y="4082897"/>
                  <a:ext cx="1764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7DDB164-EAC0-7F4F-B589-B62C7D85A69B}"/>
              </a:ext>
            </a:extLst>
          </p:cNvPr>
          <p:cNvGrpSpPr/>
          <p:nvPr/>
        </p:nvGrpSpPr>
        <p:grpSpPr>
          <a:xfrm>
            <a:off x="7803281" y="4430297"/>
            <a:ext cx="145440" cy="173880"/>
            <a:chOff x="7803281" y="4430297"/>
            <a:chExt cx="1454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56349B0-2182-4B49-8D85-2038837EAC00}"/>
                    </a:ext>
                  </a:extLst>
                </p14:cNvPr>
                <p14:cNvContentPartPr/>
                <p14:nvPr/>
              </p14:nvContentPartPr>
              <p14:xfrm>
                <a:off x="7803281" y="4489697"/>
                <a:ext cx="9720" cy="114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56349B0-2182-4B49-8D85-2038837EAC0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95721" y="4482137"/>
                  <a:ext cx="2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1E64DA6-111C-A841-BEF5-01D6B45867FE}"/>
                    </a:ext>
                  </a:extLst>
                </p14:cNvPr>
                <p14:cNvContentPartPr/>
                <p14:nvPr/>
              </p14:nvContentPartPr>
              <p14:xfrm>
                <a:off x="7820201" y="4430297"/>
                <a:ext cx="1800" cy="8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1E64DA6-111C-A841-BEF5-01D6B45867F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12641" y="4422737"/>
                  <a:ext cx="16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9B4FFD-4DF1-8245-951A-E9A8338AD1B5}"/>
                    </a:ext>
                  </a:extLst>
                </p14:cNvPr>
                <p14:cNvContentPartPr/>
                <p14:nvPr/>
              </p14:nvContentPartPr>
              <p14:xfrm>
                <a:off x="7849001" y="4502657"/>
                <a:ext cx="99720" cy="84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9B4FFD-4DF1-8245-951A-E9A8338AD1B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841441" y="4495097"/>
                  <a:ext cx="1148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EB5F4C0-9E04-D643-9592-D3C90A044ABC}"/>
              </a:ext>
            </a:extLst>
          </p:cNvPr>
          <p:cNvGrpSpPr/>
          <p:nvPr/>
        </p:nvGrpSpPr>
        <p:grpSpPr>
          <a:xfrm>
            <a:off x="8160761" y="4454777"/>
            <a:ext cx="819360" cy="137160"/>
            <a:chOff x="8160761" y="4454777"/>
            <a:chExt cx="8193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8BA1CA1-AA15-B841-A714-A7EF98DAA0D0}"/>
                    </a:ext>
                  </a:extLst>
                </p14:cNvPr>
                <p14:cNvContentPartPr/>
                <p14:nvPr/>
              </p14:nvContentPartPr>
              <p14:xfrm>
                <a:off x="8160761" y="4493297"/>
                <a:ext cx="109800" cy="78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8BA1CA1-AA15-B841-A714-A7EF98DAA0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53201" y="4485737"/>
                  <a:ext cx="124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0D3BEB-7FF9-3841-9382-B54F0FD71D43}"/>
                    </a:ext>
                  </a:extLst>
                </p14:cNvPr>
                <p14:cNvContentPartPr/>
                <p14:nvPr/>
              </p14:nvContentPartPr>
              <p14:xfrm>
                <a:off x="8324561" y="4457657"/>
                <a:ext cx="101160" cy="10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0D3BEB-7FF9-3841-9382-B54F0FD71D4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7001" y="4450457"/>
                  <a:ext cx="116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964CD54-4718-F742-B5FF-615560603F07}"/>
                    </a:ext>
                  </a:extLst>
                </p14:cNvPr>
                <p14:cNvContentPartPr/>
                <p14:nvPr/>
              </p14:nvContentPartPr>
              <p14:xfrm>
                <a:off x="8465321" y="4472057"/>
                <a:ext cx="55800" cy="9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964CD54-4718-F742-B5FF-615560603F0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457761" y="4464497"/>
                  <a:ext cx="70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C62E414-F0E0-0E4D-A65F-DA72D5567B19}"/>
                    </a:ext>
                  </a:extLst>
                </p14:cNvPr>
                <p14:cNvContentPartPr/>
                <p14:nvPr/>
              </p14:nvContentPartPr>
              <p14:xfrm>
                <a:off x="8575481" y="4496897"/>
                <a:ext cx="146880" cy="95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C62E414-F0E0-0E4D-A65F-DA72D5567B1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67921" y="4489337"/>
                  <a:ext cx="162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81EF53C-D995-BC4A-BE4F-A26ED54F2960}"/>
                    </a:ext>
                  </a:extLst>
                </p14:cNvPr>
                <p14:cNvContentPartPr/>
                <p14:nvPr/>
              </p14:nvContentPartPr>
              <p14:xfrm>
                <a:off x="8705801" y="4454777"/>
                <a:ext cx="18000" cy="12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81EF53C-D995-BC4A-BE4F-A26ED54F29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98241" y="4447217"/>
                  <a:ext cx="33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6BBC588-2DC0-594A-AA5C-6FD3E2484BA0}"/>
                    </a:ext>
                  </a:extLst>
                </p14:cNvPr>
                <p14:cNvContentPartPr/>
                <p14:nvPr/>
              </p14:nvContentPartPr>
              <p14:xfrm>
                <a:off x="8746481" y="4482137"/>
                <a:ext cx="90720" cy="81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6BBC588-2DC0-594A-AA5C-6FD3E2484BA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738921" y="4474577"/>
                  <a:ext cx="105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67CE27-0D07-1D41-B0A8-08CA729EA292}"/>
                    </a:ext>
                  </a:extLst>
                </p14:cNvPr>
                <p14:cNvContentPartPr/>
                <p14:nvPr/>
              </p14:nvContentPartPr>
              <p14:xfrm>
                <a:off x="8875361" y="4458017"/>
                <a:ext cx="104760" cy="102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67CE27-0D07-1D41-B0A8-08CA729EA29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67801" y="4450457"/>
                  <a:ext cx="1198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BABBEE1-B379-AB45-A584-9BF36191D1C1}"/>
              </a:ext>
            </a:extLst>
          </p:cNvPr>
          <p:cNvGrpSpPr/>
          <p:nvPr/>
        </p:nvGrpSpPr>
        <p:grpSpPr>
          <a:xfrm>
            <a:off x="7495481" y="2525897"/>
            <a:ext cx="1395000" cy="1293480"/>
            <a:chOff x="7495481" y="2525897"/>
            <a:chExt cx="1395000" cy="12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378320-E086-684C-AD69-89CA527B8CB4}"/>
                    </a:ext>
                  </a:extLst>
                </p14:cNvPr>
                <p14:cNvContentPartPr/>
                <p14:nvPr/>
              </p14:nvContentPartPr>
              <p14:xfrm>
                <a:off x="7818041" y="2525897"/>
                <a:ext cx="92160" cy="29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378320-E086-684C-AD69-89CA527B8C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10481" y="2518337"/>
                  <a:ext cx="107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F2AC24-E3FA-3047-A41F-722C32C049FD}"/>
                    </a:ext>
                  </a:extLst>
                </p14:cNvPr>
                <p14:cNvContentPartPr/>
                <p14:nvPr/>
              </p14:nvContentPartPr>
              <p14:xfrm>
                <a:off x="7677281" y="2971937"/>
                <a:ext cx="98280" cy="134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F2AC24-E3FA-3047-A41F-722C32C049F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69721" y="2964737"/>
                  <a:ext cx="113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03016AF-198B-1842-97E0-0B79CFCD16C5}"/>
                    </a:ext>
                  </a:extLst>
                </p14:cNvPr>
                <p14:cNvContentPartPr/>
                <p14:nvPr/>
              </p14:nvContentPartPr>
              <p14:xfrm>
                <a:off x="7841081" y="3027377"/>
                <a:ext cx="14040" cy="215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03016AF-198B-1842-97E0-0B79CFCD16C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33521" y="3019817"/>
                  <a:ext cx="29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3F8611F-6431-574D-9315-44CD93FB725E}"/>
                    </a:ext>
                  </a:extLst>
                </p14:cNvPr>
                <p14:cNvContentPartPr/>
                <p14:nvPr/>
              </p14:nvContentPartPr>
              <p14:xfrm>
                <a:off x="7825241" y="3005057"/>
                <a:ext cx="106920" cy="7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3F8611F-6431-574D-9315-44CD93FB725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817681" y="2997497"/>
                  <a:ext cx="122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E92D6C-262D-6349-83B6-7A9296E39E1C}"/>
                    </a:ext>
                  </a:extLst>
                </p14:cNvPr>
                <p14:cNvContentPartPr/>
                <p14:nvPr/>
              </p14:nvContentPartPr>
              <p14:xfrm>
                <a:off x="8012081" y="3014777"/>
                <a:ext cx="105480" cy="217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E92D6C-262D-6349-83B6-7A9296E39E1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04881" y="3007217"/>
                  <a:ext cx="120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5CED19-54F4-0742-B109-3FEC8D1CEF83}"/>
                    </a:ext>
                  </a:extLst>
                </p14:cNvPr>
                <p14:cNvContentPartPr/>
                <p14:nvPr/>
              </p14:nvContentPartPr>
              <p14:xfrm>
                <a:off x="8167601" y="3002177"/>
                <a:ext cx="78120" cy="110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5CED19-54F4-0742-B109-3FEC8D1CEF8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60041" y="2994617"/>
                  <a:ext cx="9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D37855-5383-634B-879B-0FD7981346EF}"/>
                    </a:ext>
                  </a:extLst>
                </p14:cNvPr>
                <p14:cNvContentPartPr/>
                <p14:nvPr/>
              </p14:nvContentPartPr>
              <p14:xfrm>
                <a:off x="8296121" y="3022697"/>
                <a:ext cx="168480" cy="78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D37855-5383-634B-879B-0FD7981346E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8561" y="3015137"/>
                  <a:ext cx="183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6C9A6E5-C247-0F42-B9ED-B72B3CCEC5B9}"/>
                    </a:ext>
                  </a:extLst>
                </p14:cNvPr>
                <p14:cNvContentPartPr/>
                <p14:nvPr/>
              </p14:nvContentPartPr>
              <p14:xfrm>
                <a:off x="8450921" y="2882657"/>
                <a:ext cx="144720" cy="218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6C9A6E5-C247-0F42-B9ED-B72B3CCEC5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43361" y="2875097"/>
                  <a:ext cx="159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F669B0E-2515-C64F-B2A8-D366A7BCB230}"/>
                    </a:ext>
                  </a:extLst>
                </p14:cNvPr>
                <p14:cNvContentPartPr/>
                <p14:nvPr/>
              </p14:nvContentPartPr>
              <p14:xfrm>
                <a:off x="8665121" y="2985977"/>
                <a:ext cx="80280" cy="92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F669B0E-2515-C64F-B2A8-D366A7BCB23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657561" y="2978417"/>
                  <a:ext cx="95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D794B6-FE20-DD4A-B25F-21A81194AAB0}"/>
                    </a:ext>
                  </a:extLst>
                </p14:cNvPr>
                <p14:cNvContentPartPr/>
                <p14:nvPr/>
              </p14:nvContentPartPr>
              <p14:xfrm>
                <a:off x="8776721" y="2982737"/>
                <a:ext cx="82800" cy="106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D794B6-FE20-DD4A-B25F-21A81194AAB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769161" y="2975177"/>
                  <a:ext cx="97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DA1A77A-7C87-C54D-9C70-59559E1A3B8C}"/>
                    </a:ext>
                  </a:extLst>
                </p14:cNvPr>
                <p14:cNvContentPartPr/>
                <p14:nvPr/>
              </p14:nvContentPartPr>
              <p14:xfrm>
                <a:off x="7714361" y="3363257"/>
                <a:ext cx="21960" cy="22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DA1A77A-7C87-C54D-9C70-59559E1A3B8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706801" y="3355697"/>
                  <a:ext cx="37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18AD41-3131-7E4E-B60D-AE3860E09EBF}"/>
                    </a:ext>
                  </a:extLst>
                </p14:cNvPr>
                <p14:cNvContentPartPr/>
                <p14:nvPr/>
              </p14:nvContentPartPr>
              <p14:xfrm>
                <a:off x="7756121" y="3338777"/>
                <a:ext cx="91440" cy="10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18AD41-3131-7E4E-B60D-AE3860E09EB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48561" y="3331217"/>
                  <a:ext cx="10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CEBA68-70DF-174C-9551-B26CE7F79CE6}"/>
                    </a:ext>
                  </a:extLst>
                </p14:cNvPr>
                <p14:cNvContentPartPr/>
                <p14:nvPr/>
              </p14:nvContentPartPr>
              <p14:xfrm>
                <a:off x="7931081" y="3381257"/>
                <a:ext cx="66600" cy="77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CEBA68-70DF-174C-9551-B26CE7F79C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23521" y="3373697"/>
                  <a:ext cx="81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BEBEB99-A682-C247-9EA8-36E2E265F491}"/>
                    </a:ext>
                  </a:extLst>
                </p14:cNvPr>
                <p14:cNvContentPartPr/>
                <p14:nvPr/>
              </p14:nvContentPartPr>
              <p14:xfrm>
                <a:off x="8069681" y="3380537"/>
                <a:ext cx="83880" cy="82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BEBEB99-A682-C247-9EA8-36E2E265F49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62121" y="3372977"/>
                  <a:ext cx="99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614A28-DBBF-FA4B-8309-AC6ED6926CF1}"/>
                    </a:ext>
                  </a:extLst>
                </p14:cNvPr>
                <p14:cNvContentPartPr/>
                <p14:nvPr/>
              </p14:nvContentPartPr>
              <p14:xfrm>
                <a:off x="8207561" y="3372977"/>
                <a:ext cx="86040" cy="8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614A28-DBBF-FA4B-8309-AC6ED6926C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00001" y="3365417"/>
                  <a:ext cx="100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49CDA42-4C43-7C40-8C0A-AEE479B0C88A}"/>
                    </a:ext>
                  </a:extLst>
                </p14:cNvPr>
                <p14:cNvContentPartPr/>
                <p14:nvPr/>
              </p14:nvContentPartPr>
              <p14:xfrm>
                <a:off x="8365961" y="3370097"/>
                <a:ext cx="21960" cy="101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49CDA42-4C43-7C40-8C0A-AEE479B0C88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358401" y="3362537"/>
                  <a:ext cx="37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536467-F060-4247-B4F5-387DC238F59B}"/>
                    </a:ext>
                  </a:extLst>
                </p14:cNvPr>
                <p14:cNvContentPartPr/>
                <p14:nvPr/>
              </p14:nvContentPartPr>
              <p14:xfrm>
                <a:off x="8356961" y="3276137"/>
                <a:ext cx="360" cy="21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536467-F060-4247-B4F5-387DC238F59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349401" y="3268577"/>
                  <a:ext cx="15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06AB6E-D32A-5F4A-8C71-EE1C8BBF4543}"/>
                    </a:ext>
                  </a:extLst>
                </p14:cNvPr>
                <p14:cNvContentPartPr/>
                <p14:nvPr/>
              </p14:nvContentPartPr>
              <p14:xfrm>
                <a:off x="8477561" y="3248057"/>
                <a:ext cx="136800" cy="19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06AB6E-D32A-5F4A-8C71-EE1C8BBF454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470001" y="3240857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7ADFD0-D710-F24C-9918-9E6077CD52AE}"/>
                    </a:ext>
                  </a:extLst>
                </p14:cNvPr>
                <p14:cNvContentPartPr/>
                <p14:nvPr/>
              </p14:nvContentPartPr>
              <p14:xfrm>
                <a:off x="8679161" y="3239057"/>
                <a:ext cx="10080" cy="21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7ADFD0-D710-F24C-9918-9E6077CD52A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671601" y="3231497"/>
                  <a:ext cx="25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F21393F-85D9-A44C-A9BA-7235B0ACC3F6}"/>
                    </a:ext>
                  </a:extLst>
                </p14:cNvPr>
                <p14:cNvContentPartPr/>
                <p14:nvPr/>
              </p14:nvContentPartPr>
              <p14:xfrm>
                <a:off x="8733881" y="3329777"/>
                <a:ext cx="156600" cy="11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F21393F-85D9-A44C-A9BA-7235B0ACC3F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726321" y="3322217"/>
                  <a:ext cx="171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9C47B2-C08F-404E-9994-C5B857003E42}"/>
                    </a:ext>
                  </a:extLst>
                </p14:cNvPr>
                <p14:cNvContentPartPr/>
                <p14:nvPr/>
              </p14:nvContentPartPr>
              <p14:xfrm>
                <a:off x="7727681" y="3676097"/>
                <a:ext cx="160200" cy="122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9C47B2-C08F-404E-9994-C5B857003E4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720121" y="3668537"/>
                  <a:ext cx="175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1571A0D-4E34-744F-839F-2253FFFF270A}"/>
                    </a:ext>
                  </a:extLst>
                </p14:cNvPr>
                <p14:cNvContentPartPr/>
                <p14:nvPr/>
              </p14:nvContentPartPr>
              <p14:xfrm>
                <a:off x="7975001" y="3714257"/>
                <a:ext cx="8640" cy="80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1571A0D-4E34-744F-839F-2253FFFF27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967441" y="3706697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5AB66E-34D7-C94D-A329-669AD3B91B43}"/>
                    </a:ext>
                  </a:extLst>
                </p14:cNvPr>
                <p14:cNvContentPartPr/>
                <p14:nvPr/>
              </p14:nvContentPartPr>
              <p14:xfrm>
                <a:off x="7999481" y="3634337"/>
                <a:ext cx="6480" cy="3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5AB66E-34D7-C94D-A329-669AD3B91B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91921" y="362677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ADF7CE-0752-2C44-A465-577FE63A3F5A}"/>
                    </a:ext>
                  </a:extLst>
                </p14:cNvPr>
                <p14:cNvContentPartPr/>
                <p14:nvPr/>
              </p14:nvContentPartPr>
              <p14:xfrm>
                <a:off x="8075081" y="3624977"/>
                <a:ext cx="7920" cy="180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ADF7CE-0752-2C44-A465-577FE63A3F5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067881" y="3617777"/>
                  <a:ext cx="2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585B0F-17B8-8344-A705-E9443E3547C6}"/>
                    </a:ext>
                  </a:extLst>
                </p14:cNvPr>
                <p14:cNvContentPartPr/>
                <p14:nvPr/>
              </p14:nvContentPartPr>
              <p14:xfrm>
                <a:off x="8129081" y="3612377"/>
                <a:ext cx="106920" cy="20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585B0F-17B8-8344-A705-E9443E3547C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121521" y="3605177"/>
                  <a:ext cx="1220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C7CC2D-9EFE-4246-84B8-A4DEAACBD731}"/>
                    </a:ext>
                  </a:extLst>
                </p14:cNvPr>
                <p14:cNvContentPartPr/>
                <p14:nvPr/>
              </p14:nvContentPartPr>
              <p14:xfrm>
                <a:off x="8285321" y="3709217"/>
                <a:ext cx="77040" cy="10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C7CC2D-9EFE-4246-84B8-A4DEAACBD73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77761" y="3701657"/>
                  <a:ext cx="92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F58FBB-7FCC-DD4E-ABC6-9B71C9F0F757}"/>
                    </a:ext>
                  </a:extLst>
                </p14:cNvPr>
                <p14:cNvContentPartPr/>
                <p14:nvPr/>
              </p14:nvContentPartPr>
              <p14:xfrm>
                <a:off x="8432561" y="3707057"/>
                <a:ext cx="144720" cy="90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F58FBB-7FCC-DD4E-ABC6-9B71C9F0F75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25001" y="3699497"/>
                  <a:ext cx="159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DCCFB0-B982-B84A-9B0B-3AF753451617}"/>
                    </a:ext>
                  </a:extLst>
                </p14:cNvPr>
                <p14:cNvContentPartPr/>
                <p14:nvPr/>
              </p14:nvContentPartPr>
              <p14:xfrm>
                <a:off x="8642801" y="3619937"/>
                <a:ext cx="24840" cy="184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DCCFB0-B982-B84A-9B0B-3AF75345161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635241" y="3612377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2C2D6F-F50D-C340-8279-59B23FC69074}"/>
                    </a:ext>
                  </a:extLst>
                </p14:cNvPr>
                <p14:cNvContentPartPr/>
                <p14:nvPr/>
              </p14:nvContentPartPr>
              <p14:xfrm>
                <a:off x="8650001" y="3684737"/>
                <a:ext cx="130680" cy="10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2C2D6F-F50D-C340-8279-59B23FC6907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42441" y="3677177"/>
                  <a:ext cx="145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D8554E-5026-5241-99E9-FA8618CFD548}"/>
                    </a:ext>
                  </a:extLst>
                </p14:cNvPr>
                <p14:cNvContentPartPr/>
                <p14:nvPr/>
              </p14:nvContentPartPr>
              <p14:xfrm>
                <a:off x="8128361" y="3646217"/>
                <a:ext cx="107640" cy="1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D8554E-5026-5241-99E9-FA8618CFD54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120801" y="3638657"/>
                  <a:ext cx="122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56121E-7D49-0441-975E-82CF6FD51C4D}"/>
                    </a:ext>
                  </a:extLst>
                </p14:cNvPr>
                <p14:cNvContentPartPr/>
                <p14:nvPr/>
              </p14:nvContentPartPr>
              <p14:xfrm>
                <a:off x="7495481" y="2976977"/>
                <a:ext cx="168480" cy="9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56121E-7D49-0441-975E-82CF6FD51C4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87921" y="2969417"/>
                  <a:ext cx="183600" cy="10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spli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62794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BCB214-D972-FF4E-8A4E-1598C3605BDB}"/>
                  </a:ext>
                </a:extLst>
              </p14:cNvPr>
              <p14:cNvContentPartPr/>
              <p14:nvPr/>
            </p14:nvContentPartPr>
            <p14:xfrm>
              <a:off x="1979921" y="1784243"/>
              <a:ext cx="200880" cy="22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BCB214-D972-FF4E-8A4E-1598C3605B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2361" y="1776683"/>
                <a:ext cx="216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3C739F-45AF-ED45-A76C-CCEF35E796DD}"/>
                  </a:ext>
                </a:extLst>
              </p14:cNvPr>
              <p14:cNvContentPartPr/>
              <p14:nvPr/>
            </p14:nvContentPartPr>
            <p14:xfrm>
              <a:off x="4529081" y="1681643"/>
              <a:ext cx="345240" cy="26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3C739F-45AF-ED45-A76C-CCEF35E796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1521" y="1674443"/>
                <a:ext cx="360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A59054-E580-3544-8BF6-7D1FC26A5BA7}"/>
                  </a:ext>
                </a:extLst>
              </p14:cNvPr>
              <p14:cNvContentPartPr/>
              <p14:nvPr/>
            </p14:nvContentPartPr>
            <p14:xfrm>
              <a:off x="3789281" y="3236483"/>
              <a:ext cx="274320" cy="23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A59054-E580-3544-8BF6-7D1FC26A5B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1721" y="3228923"/>
                <a:ext cx="2894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F51DAE-27BD-5847-8D0F-DA7C73673D42}"/>
                  </a:ext>
                </a:extLst>
              </p14:cNvPr>
              <p14:cNvContentPartPr/>
              <p14:nvPr/>
            </p14:nvContentPartPr>
            <p14:xfrm>
              <a:off x="6579281" y="3137843"/>
              <a:ext cx="312840" cy="12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F51DAE-27BD-5847-8D0F-DA7C73673D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1721" y="3130283"/>
                <a:ext cx="3279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43B1E5-04AB-BE41-BE24-E9D04D5D5060}"/>
                  </a:ext>
                </a:extLst>
              </p14:cNvPr>
              <p14:cNvContentPartPr/>
              <p14:nvPr/>
            </p14:nvContentPartPr>
            <p14:xfrm>
              <a:off x="3406601" y="4608443"/>
              <a:ext cx="322560" cy="244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43B1E5-04AB-BE41-BE24-E9D04D5D50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9041" y="4601243"/>
                <a:ext cx="337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319322-1313-1E4E-9D2D-1353BDD6EE77}"/>
                  </a:ext>
                </a:extLst>
              </p14:cNvPr>
              <p14:cNvContentPartPr/>
              <p14:nvPr/>
            </p14:nvContentPartPr>
            <p14:xfrm>
              <a:off x="5520521" y="4769723"/>
              <a:ext cx="325440" cy="18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319322-1313-1E4E-9D2D-1353BDD6EE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12961" y="4762163"/>
                <a:ext cx="340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A9F314-D5B1-1B44-B976-656B7A626406}"/>
                  </a:ext>
                </a:extLst>
              </p14:cNvPr>
              <p14:cNvContentPartPr/>
              <p14:nvPr/>
            </p14:nvContentPartPr>
            <p14:xfrm>
              <a:off x="6745961" y="4702403"/>
              <a:ext cx="551160" cy="28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A9F314-D5B1-1B44-B976-656B7A6264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38401" y="4694843"/>
                <a:ext cx="56628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E0AA0CD-E365-274E-A95F-53392BB9897C}"/>
              </a:ext>
            </a:extLst>
          </p:cNvPr>
          <p:cNvGrpSpPr/>
          <p:nvPr/>
        </p:nvGrpSpPr>
        <p:grpSpPr>
          <a:xfrm>
            <a:off x="7487921" y="4345283"/>
            <a:ext cx="1369080" cy="256680"/>
            <a:chOff x="7487921" y="4345283"/>
            <a:chExt cx="13690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800236-EFC3-634F-83F7-E2C5F3972041}"/>
                    </a:ext>
                  </a:extLst>
                </p14:cNvPr>
                <p14:cNvContentPartPr/>
                <p14:nvPr/>
              </p14:nvContentPartPr>
              <p14:xfrm>
                <a:off x="7487921" y="4488203"/>
                <a:ext cx="104040" cy="10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800236-EFC3-634F-83F7-E2C5F39720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0361" y="4480643"/>
                  <a:ext cx="119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6D9C20-916E-4D49-AF82-20449BB39A53}"/>
                    </a:ext>
                  </a:extLst>
                </p14:cNvPr>
                <p14:cNvContentPartPr/>
                <p14:nvPr/>
              </p14:nvContentPartPr>
              <p14:xfrm>
                <a:off x="7612481" y="4507283"/>
                <a:ext cx="109800" cy="9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6D9C20-916E-4D49-AF82-20449BB39A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4921" y="4499723"/>
                  <a:ext cx="124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0B0ED0-D638-9B47-B542-6FE04A94BF75}"/>
                    </a:ext>
                  </a:extLst>
                </p14:cNvPr>
                <p14:cNvContentPartPr/>
                <p14:nvPr/>
              </p14:nvContentPartPr>
              <p14:xfrm>
                <a:off x="7780241" y="4518083"/>
                <a:ext cx="136080" cy="8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0B0ED0-D638-9B47-B542-6FE04A94BF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72681" y="4510523"/>
                  <a:ext cx="151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204A3A-1CF6-D149-A78F-09CBE85A8796}"/>
                    </a:ext>
                  </a:extLst>
                </p14:cNvPr>
                <p14:cNvContentPartPr/>
                <p14:nvPr/>
              </p14:nvContentPartPr>
              <p14:xfrm>
                <a:off x="7959521" y="4504763"/>
                <a:ext cx="150120" cy="8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204A3A-1CF6-D149-A78F-09CBE85A87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51961" y="4497203"/>
                  <a:ext cx="165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983CC2-FEF9-7645-B1A2-BFEED49DE49F}"/>
                    </a:ext>
                  </a:extLst>
                </p14:cNvPr>
                <p14:cNvContentPartPr/>
                <p14:nvPr/>
              </p14:nvContentPartPr>
              <p14:xfrm>
                <a:off x="8163641" y="4482443"/>
                <a:ext cx="85680" cy="8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983CC2-FEF9-7645-B1A2-BFEED49DE4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56081" y="4474883"/>
                  <a:ext cx="100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617FBA-9550-EC43-8078-46668F1CC83C}"/>
                    </a:ext>
                  </a:extLst>
                </p14:cNvPr>
                <p14:cNvContentPartPr/>
                <p14:nvPr/>
              </p14:nvContentPartPr>
              <p14:xfrm>
                <a:off x="8303681" y="4486763"/>
                <a:ext cx="84600" cy="6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617FBA-9550-EC43-8078-46668F1CC8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96121" y="4479203"/>
                  <a:ext cx="99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E11C8B-6033-B24C-9E01-80D7074BEFA2}"/>
                    </a:ext>
                  </a:extLst>
                </p14:cNvPr>
                <p14:cNvContentPartPr/>
                <p14:nvPr/>
              </p14:nvContentPartPr>
              <p14:xfrm>
                <a:off x="8405201" y="4495763"/>
                <a:ext cx="75960" cy="59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E11C8B-6033-B24C-9E01-80D7074BEF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97641" y="4488563"/>
                  <a:ext cx="91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62DEFE-6B17-A246-AD90-675548BC7851}"/>
                    </a:ext>
                  </a:extLst>
                </p14:cNvPr>
                <p14:cNvContentPartPr/>
                <p14:nvPr/>
              </p14:nvContentPartPr>
              <p14:xfrm>
                <a:off x="8565761" y="4478843"/>
                <a:ext cx="10800" cy="7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62DEFE-6B17-A246-AD90-675548BC78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8201" y="4471283"/>
                  <a:ext cx="25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497092-CE80-A040-950F-6CA9A460CDD4}"/>
                    </a:ext>
                  </a:extLst>
                </p14:cNvPr>
                <p14:cNvContentPartPr/>
                <p14:nvPr/>
              </p14:nvContentPartPr>
              <p14:xfrm>
                <a:off x="8580521" y="4429163"/>
                <a:ext cx="11160" cy="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497092-CE80-A040-950F-6CA9A460CD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3321" y="4421603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A5B21-25BB-8C4D-B36A-56018A7506FC}"/>
                    </a:ext>
                  </a:extLst>
                </p14:cNvPr>
                <p14:cNvContentPartPr/>
                <p14:nvPr/>
              </p14:nvContentPartPr>
              <p14:xfrm>
                <a:off x="8658641" y="4483883"/>
                <a:ext cx="124920" cy="5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A5B21-25BB-8C4D-B36A-56018A7506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51081" y="4476323"/>
                  <a:ext cx="139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F8DE2A-B2B9-1543-A1DC-6622354C37A6}"/>
                    </a:ext>
                  </a:extLst>
                </p14:cNvPr>
                <p14:cNvContentPartPr/>
                <p14:nvPr/>
              </p14:nvContentPartPr>
              <p14:xfrm>
                <a:off x="8841161" y="4345283"/>
                <a:ext cx="15840" cy="23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F8DE2A-B2B9-1543-A1DC-6622354C3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3601" y="4337723"/>
                  <a:ext cx="309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25EE7-8392-C742-BBE0-A85118D0DA48}"/>
              </a:ext>
            </a:extLst>
          </p:cNvPr>
          <p:cNvGrpSpPr/>
          <p:nvPr/>
        </p:nvGrpSpPr>
        <p:grpSpPr>
          <a:xfrm>
            <a:off x="7559921" y="5660723"/>
            <a:ext cx="1410840" cy="356760"/>
            <a:chOff x="7559921" y="5660723"/>
            <a:chExt cx="141084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3B8C4C-3E81-F14F-9D20-416E6C995BE1}"/>
                    </a:ext>
                  </a:extLst>
                </p14:cNvPr>
                <p14:cNvContentPartPr/>
                <p14:nvPr/>
              </p14:nvContentPartPr>
              <p14:xfrm>
                <a:off x="7559921" y="5773763"/>
                <a:ext cx="159480" cy="115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3B8C4C-3E81-F14F-9D20-416E6C995B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52721" y="5766203"/>
                  <a:ext cx="174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9ADD2C-A96C-D745-ADA0-66CDBE1C7757}"/>
                    </a:ext>
                  </a:extLst>
                </p14:cNvPr>
                <p14:cNvContentPartPr/>
                <p14:nvPr/>
              </p14:nvContentPartPr>
              <p14:xfrm>
                <a:off x="7794281" y="5796803"/>
                <a:ext cx="12960" cy="22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9ADD2C-A96C-D745-ADA0-66CDBE1C77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86721" y="5789603"/>
                  <a:ext cx="28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B11E5D-23CC-7B44-AACB-0FAD9EDBBEA4}"/>
                    </a:ext>
                  </a:extLst>
                </p14:cNvPr>
                <p14:cNvContentPartPr/>
                <p14:nvPr/>
              </p14:nvContentPartPr>
              <p14:xfrm>
                <a:off x="7818041" y="5778803"/>
                <a:ext cx="52920" cy="104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B11E5D-23CC-7B44-AACB-0FAD9EDBBE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0481" y="5771243"/>
                  <a:ext cx="68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81E48A-FCE4-FA4F-9AD2-2436BC484CBC}"/>
                    </a:ext>
                  </a:extLst>
                </p14:cNvPr>
                <p14:cNvContentPartPr/>
                <p14:nvPr/>
              </p14:nvContentPartPr>
              <p14:xfrm>
                <a:off x="7972841" y="5783843"/>
                <a:ext cx="114480" cy="19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81E48A-FCE4-FA4F-9AD2-2436BC484C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65281" y="5776283"/>
                  <a:ext cx="12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DC9684-8690-A74A-AEB5-D4EECBFABC9D}"/>
                    </a:ext>
                  </a:extLst>
                </p14:cNvPr>
                <p14:cNvContentPartPr/>
                <p14:nvPr/>
              </p14:nvContentPartPr>
              <p14:xfrm>
                <a:off x="8188841" y="5775923"/>
                <a:ext cx="103320" cy="10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DC9684-8690-A74A-AEB5-D4EECBFABC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1281" y="5768363"/>
                  <a:ext cx="118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D2BA0B0-A369-EA4F-A723-4E4F233DCA9F}"/>
                    </a:ext>
                  </a:extLst>
                </p14:cNvPr>
                <p14:cNvContentPartPr/>
                <p14:nvPr/>
              </p14:nvContentPartPr>
              <p14:xfrm>
                <a:off x="8302961" y="5778803"/>
                <a:ext cx="127800" cy="90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D2BA0B0-A369-EA4F-A723-4E4F233DCA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5401" y="5771243"/>
                  <a:ext cx="142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032C38-7674-A842-A8A8-222CB7E124AA}"/>
                    </a:ext>
                  </a:extLst>
                </p14:cNvPr>
                <p14:cNvContentPartPr/>
                <p14:nvPr/>
              </p14:nvContentPartPr>
              <p14:xfrm>
                <a:off x="8473961" y="5660723"/>
                <a:ext cx="125640" cy="20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032C38-7674-A842-A8A8-222CB7E124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66401" y="5653163"/>
                  <a:ext cx="140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72A938-5FE2-094E-8BCA-29337AF6E3D2}"/>
                    </a:ext>
                  </a:extLst>
                </p14:cNvPr>
                <p14:cNvContentPartPr/>
                <p14:nvPr/>
              </p14:nvContentPartPr>
              <p14:xfrm>
                <a:off x="8670161" y="5768363"/>
                <a:ext cx="74520" cy="98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72A938-5FE2-094E-8BCA-29337AF6E3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62601" y="5760803"/>
                  <a:ext cx="8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749275-F78F-5645-9327-05D3C71BD0A8}"/>
                    </a:ext>
                  </a:extLst>
                </p14:cNvPr>
                <p14:cNvContentPartPr/>
                <p14:nvPr/>
              </p14:nvContentPartPr>
              <p14:xfrm>
                <a:off x="8822081" y="5782763"/>
                <a:ext cx="105480" cy="8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749275-F78F-5645-9327-05D3C71BD0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14521" y="5775563"/>
                  <a:ext cx="12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6E33E4-3AE7-8048-A777-BF2214CBB7F7}"/>
                    </a:ext>
                  </a:extLst>
                </p14:cNvPr>
                <p14:cNvContentPartPr/>
                <p14:nvPr/>
              </p14:nvContentPartPr>
              <p14:xfrm>
                <a:off x="8960681" y="5665763"/>
                <a:ext cx="10080" cy="20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6E33E4-3AE7-8048-A777-BF2214CBB7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53481" y="5658563"/>
                  <a:ext cx="25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F751140-63AF-F947-95E4-7BF281FA86DC}"/>
              </a:ext>
            </a:extLst>
          </p:cNvPr>
          <p:cNvGrpSpPr/>
          <p:nvPr/>
        </p:nvGrpSpPr>
        <p:grpSpPr>
          <a:xfrm>
            <a:off x="7510241" y="6162563"/>
            <a:ext cx="1281600" cy="352800"/>
            <a:chOff x="7510241" y="6162563"/>
            <a:chExt cx="12816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D6E0CD-C9E6-9B4B-8676-46A0E1A10330}"/>
                    </a:ext>
                  </a:extLst>
                </p14:cNvPr>
                <p14:cNvContentPartPr/>
                <p14:nvPr/>
              </p14:nvContentPartPr>
              <p14:xfrm>
                <a:off x="7510241" y="6214403"/>
                <a:ext cx="88560" cy="12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D6E0CD-C9E6-9B4B-8676-46A0E1A103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02681" y="6206843"/>
                  <a:ext cx="10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EF57D9-D466-2D4A-A1E3-559C9D9F51E7}"/>
                    </a:ext>
                  </a:extLst>
                </p14:cNvPr>
                <p14:cNvContentPartPr/>
                <p14:nvPr/>
              </p14:nvContentPartPr>
              <p14:xfrm>
                <a:off x="7667561" y="6234203"/>
                <a:ext cx="90720" cy="11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EF57D9-D466-2D4A-A1E3-559C9D9F51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60001" y="6226643"/>
                  <a:ext cx="105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60B72C-A795-634E-B9C7-D471583F5A75}"/>
                    </a:ext>
                  </a:extLst>
                </p14:cNvPr>
                <p14:cNvContentPartPr/>
                <p14:nvPr/>
              </p14:nvContentPartPr>
              <p14:xfrm>
                <a:off x="7841081" y="6277763"/>
                <a:ext cx="127080" cy="83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60B72C-A795-634E-B9C7-D471583F5A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33521" y="6270203"/>
                  <a:ext cx="142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6C3F21-1EDE-7949-B75D-E9C75A6F1366}"/>
                    </a:ext>
                  </a:extLst>
                </p14:cNvPr>
                <p14:cNvContentPartPr/>
                <p14:nvPr/>
              </p14:nvContentPartPr>
              <p14:xfrm>
                <a:off x="8028281" y="6299363"/>
                <a:ext cx="87120" cy="216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6C3F21-1EDE-7949-B75D-E9C75A6F13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20721" y="6291803"/>
                  <a:ext cx="102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D4AD6A-1656-1245-9325-23B2A305702F}"/>
                    </a:ext>
                  </a:extLst>
                </p14:cNvPr>
                <p14:cNvContentPartPr/>
                <p14:nvPr/>
              </p14:nvContentPartPr>
              <p14:xfrm>
                <a:off x="8160041" y="6290723"/>
                <a:ext cx="97200" cy="85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D4AD6A-1656-1245-9325-23B2A30570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52481" y="6283163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64F128-C8C5-7B4F-8099-8BB6F27251E1}"/>
                    </a:ext>
                  </a:extLst>
                </p14:cNvPr>
                <p14:cNvContentPartPr/>
                <p14:nvPr/>
              </p14:nvContentPartPr>
              <p14:xfrm>
                <a:off x="8345081" y="6162563"/>
                <a:ext cx="7920" cy="198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64F128-C8C5-7B4F-8099-8BB6F27251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37521" y="6155003"/>
                  <a:ext cx="23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53C4FC-C60A-AD4D-88D5-F85CC64DFBE9}"/>
                    </a:ext>
                  </a:extLst>
                </p14:cNvPr>
                <p14:cNvContentPartPr/>
                <p14:nvPr/>
              </p14:nvContentPartPr>
              <p14:xfrm>
                <a:off x="8297201" y="6266963"/>
                <a:ext cx="80280" cy="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53C4FC-C60A-AD4D-88D5-F85CC64DFB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0001" y="6259403"/>
                  <a:ext cx="95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70123E-73D5-3A47-AFEB-774EA0581E54}"/>
                    </a:ext>
                  </a:extLst>
                </p14:cNvPr>
                <p14:cNvContentPartPr/>
                <p14:nvPr/>
              </p14:nvContentPartPr>
              <p14:xfrm>
                <a:off x="8417801" y="6241043"/>
                <a:ext cx="102240" cy="12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70123E-73D5-3A47-AFEB-774EA0581E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10241" y="6233483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AB98523-1237-6247-846C-AEEFB69F38E2}"/>
                    </a:ext>
                  </a:extLst>
                </p14:cNvPr>
                <p14:cNvContentPartPr/>
                <p14:nvPr/>
              </p14:nvContentPartPr>
              <p14:xfrm>
                <a:off x="8556761" y="6251483"/>
                <a:ext cx="150120" cy="109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AB98523-1237-6247-846C-AEEFB69F38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49201" y="6243923"/>
                  <a:ext cx="165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4D9093-D2E2-B04C-9C86-95564008ECF1}"/>
                    </a:ext>
                  </a:extLst>
                </p14:cNvPr>
                <p14:cNvContentPartPr/>
                <p14:nvPr/>
              </p14:nvContentPartPr>
              <p14:xfrm>
                <a:off x="8687801" y="6246083"/>
                <a:ext cx="104040" cy="101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4D9093-D2E2-B04C-9C86-95564008EC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80241" y="6238523"/>
                  <a:ext cx="1191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F03F415-30CF-D041-B454-EB55A6360F75}"/>
              </a:ext>
            </a:extLst>
          </p:cNvPr>
          <p:cNvGrpSpPr/>
          <p:nvPr/>
        </p:nvGrpSpPr>
        <p:grpSpPr>
          <a:xfrm>
            <a:off x="7706081" y="3909323"/>
            <a:ext cx="39600" cy="100440"/>
            <a:chOff x="7706081" y="3909323"/>
            <a:chExt cx="3960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5468C9-C5AB-594C-B902-30432A3FD22C}"/>
                    </a:ext>
                  </a:extLst>
                </p14:cNvPr>
                <p14:cNvContentPartPr/>
                <p14:nvPr/>
              </p14:nvContentPartPr>
              <p14:xfrm>
                <a:off x="7706081" y="3985643"/>
                <a:ext cx="30600" cy="24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5468C9-C5AB-594C-B902-30432A3FD2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98521" y="3978083"/>
                  <a:ext cx="45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75EEEA3-FF04-5F46-ADC1-9C3158691757}"/>
                    </a:ext>
                  </a:extLst>
                </p14:cNvPr>
                <p14:cNvContentPartPr/>
                <p14:nvPr/>
              </p14:nvContentPartPr>
              <p14:xfrm>
                <a:off x="7735601" y="3909323"/>
                <a:ext cx="1008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75EEEA3-FF04-5F46-ADC1-9C31586917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28041" y="3901763"/>
                  <a:ext cx="2520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FBA4E89-D454-4E4A-A0B5-82D377D288D9}"/>
                  </a:ext>
                </a:extLst>
              </p14:cNvPr>
              <p14:cNvContentPartPr/>
              <p14:nvPr/>
            </p14:nvContentPartPr>
            <p14:xfrm>
              <a:off x="7774481" y="3773243"/>
              <a:ext cx="2520" cy="7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FBA4E89-D454-4E4A-A0B5-82D377D288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67281" y="3765683"/>
                <a:ext cx="17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FEA094B-858F-8B47-B595-6E37B2DB6098}"/>
                  </a:ext>
                </a:extLst>
              </p14:cNvPr>
              <p14:cNvContentPartPr/>
              <p14:nvPr/>
            </p14:nvContentPartPr>
            <p14:xfrm>
              <a:off x="7824521" y="368072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FEA094B-858F-8B47-B595-6E37B2DB609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16961" y="3673163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C774704-B4A1-A549-93B7-DFD5E9169BC1}"/>
                  </a:ext>
                </a:extLst>
              </p14:cNvPr>
              <p14:cNvContentPartPr/>
              <p14:nvPr/>
            </p14:nvContentPartPr>
            <p14:xfrm>
              <a:off x="7868441" y="355616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C774704-B4A1-A549-93B7-DFD5E9169B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60881" y="3548603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0EEB648-58C6-144D-ABF4-7F4C798108D0}"/>
                  </a:ext>
                </a:extLst>
              </p14:cNvPr>
              <p14:cNvContentPartPr/>
              <p14:nvPr/>
            </p14:nvContentPartPr>
            <p14:xfrm>
              <a:off x="7915601" y="3444203"/>
              <a:ext cx="1080" cy="6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0EEB648-58C6-144D-ABF4-7F4C798108D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908041" y="3436643"/>
                <a:ext cx="162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01CE1AC6-3FD9-D54B-B9F7-0217C80D7BCB}"/>
              </a:ext>
            </a:extLst>
          </p:cNvPr>
          <p:cNvGrpSpPr/>
          <p:nvPr/>
        </p:nvGrpSpPr>
        <p:grpSpPr>
          <a:xfrm>
            <a:off x="7422761" y="2384723"/>
            <a:ext cx="1118880" cy="295200"/>
            <a:chOff x="7422761" y="2384723"/>
            <a:chExt cx="11188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7E990E-4B44-E648-958F-D958D1A4A87E}"/>
                    </a:ext>
                  </a:extLst>
                </p14:cNvPr>
                <p14:cNvContentPartPr/>
                <p14:nvPr/>
              </p14:nvContentPartPr>
              <p14:xfrm>
                <a:off x="7501241" y="2384723"/>
                <a:ext cx="47880" cy="24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7E990E-4B44-E648-958F-D958D1A4A8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93681" y="2377163"/>
                  <a:ext cx="6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861E98-A806-ED4A-8BF9-D852D5223903}"/>
                    </a:ext>
                  </a:extLst>
                </p14:cNvPr>
                <p14:cNvContentPartPr/>
                <p14:nvPr/>
              </p14:nvContentPartPr>
              <p14:xfrm>
                <a:off x="7422761" y="2424323"/>
                <a:ext cx="225360" cy="230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861E98-A806-ED4A-8BF9-D852D522390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15201" y="2416763"/>
                  <a:ext cx="240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218472-B907-A747-91E1-2022A504C420}"/>
                    </a:ext>
                  </a:extLst>
                </p14:cNvPr>
                <p14:cNvContentPartPr/>
                <p14:nvPr/>
              </p14:nvContentPartPr>
              <p14:xfrm>
                <a:off x="7676561" y="2543483"/>
                <a:ext cx="90720" cy="10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218472-B907-A747-91E1-2022A504C42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9001" y="2536283"/>
                  <a:ext cx="105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834EEF4-E8D8-274B-A7AD-D8F4C9412E14}"/>
                    </a:ext>
                  </a:extLst>
                </p14:cNvPr>
                <p14:cNvContentPartPr/>
                <p14:nvPr/>
              </p14:nvContentPartPr>
              <p14:xfrm>
                <a:off x="7810481" y="2528363"/>
                <a:ext cx="98640" cy="11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834EEF4-E8D8-274B-A7AD-D8F4C9412E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02921" y="2520803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9F7C1F8-9D37-7D40-B02F-430354824FDC}"/>
                    </a:ext>
                  </a:extLst>
                </p14:cNvPr>
                <p14:cNvContentPartPr/>
                <p14:nvPr/>
              </p14:nvContentPartPr>
              <p14:xfrm>
                <a:off x="7953401" y="2540963"/>
                <a:ext cx="10800" cy="12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9F7C1F8-9D37-7D40-B02F-430354824FD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45841" y="2533403"/>
                  <a:ext cx="2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BCEB2C-02CF-974A-9456-91B76187BC74}"/>
                    </a:ext>
                  </a:extLst>
                </p14:cNvPr>
                <p14:cNvContentPartPr/>
                <p14:nvPr/>
              </p14:nvContentPartPr>
              <p14:xfrm>
                <a:off x="7981481" y="2447723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BCEB2C-02CF-974A-9456-91B76187BC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73921" y="244016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A0C4C8-1D8C-5D47-B806-09A4A2D5DBA0}"/>
                    </a:ext>
                  </a:extLst>
                </p14:cNvPr>
                <p14:cNvContentPartPr/>
                <p14:nvPr/>
              </p14:nvContentPartPr>
              <p14:xfrm>
                <a:off x="8048081" y="2547083"/>
                <a:ext cx="76680" cy="11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A0C4C8-1D8C-5D47-B806-09A4A2D5DB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40521" y="2539523"/>
                  <a:ext cx="91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CED432-0825-4348-B8F3-CCCC0262CB96}"/>
                    </a:ext>
                  </a:extLst>
                </p14:cNvPr>
                <p14:cNvContentPartPr/>
                <p14:nvPr/>
              </p14:nvContentPartPr>
              <p14:xfrm>
                <a:off x="8199281" y="2512883"/>
                <a:ext cx="68760" cy="127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CED432-0825-4348-B8F3-CCCC0262CB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1721" y="2505323"/>
                  <a:ext cx="83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6C347C-65C6-7E43-972B-BF238F2EE0D7}"/>
                    </a:ext>
                  </a:extLst>
                </p14:cNvPr>
                <p14:cNvContentPartPr/>
                <p14:nvPr/>
              </p14:nvContentPartPr>
              <p14:xfrm>
                <a:off x="8335361" y="2513603"/>
                <a:ext cx="84600" cy="12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6C347C-65C6-7E43-972B-BF238F2EE0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27801" y="2506043"/>
                  <a:ext cx="99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5401DD-B69F-DF44-8A90-BB0D5A41CE04}"/>
                    </a:ext>
                  </a:extLst>
                </p14:cNvPr>
                <p14:cNvContentPartPr/>
                <p14:nvPr/>
              </p14:nvContentPartPr>
              <p14:xfrm>
                <a:off x="8434001" y="2521883"/>
                <a:ext cx="107640" cy="15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5401DD-B69F-DF44-8A90-BB0D5A41CE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26441" y="2514323"/>
                  <a:ext cx="1227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895CAB6-CF08-B243-81E5-85F521709118}"/>
                  </a:ext>
                </a:extLst>
              </p14:cNvPr>
              <p14:cNvContentPartPr/>
              <p14:nvPr/>
            </p14:nvContentPartPr>
            <p14:xfrm>
              <a:off x="8062121" y="2877923"/>
              <a:ext cx="6480" cy="11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895CAB6-CF08-B243-81E5-85F52170911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54561" y="2870363"/>
                <a:ext cx="21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6B794D3-FB20-9C4D-83B2-1CD737883953}"/>
                  </a:ext>
                </a:extLst>
              </p14:cNvPr>
              <p14:cNvContentPartPr/>
              <p14:nvPr/>
            </p14:nvContentPartPr>
            <p14:xfrm>
              <a:off x="8000921" y="3042443"/>
              <a:ext cx="180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6B794D3-FB20-9C4D-83B2-1CD7378839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3361" y="3034883"/>
                <a:ext cx="169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A587495-A22A-B94E-86F8-02575C035DEA}"/>
              </a:ext>
            </a:extLst>
          </p:cNvPr>
          <p:cNvGrpSpPr/>
          <p:nvPr/>
        </p:nvGrpSpPr>
        <p:grpSpPr>
          <a:xfrm>
            <a:off x="7969601" y="3139283"/>
            <a:ext cx="18360" cy="73080"/>
            <a:chOff x="7969601" y="3139283"/>
            <a:chExt cx="1836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A5EEFB-0C26-8145-8026-7EDAC989A6DF}"/>
                    </a:ext>
                  </a:extLst>
                </p14:cNvPr>
                <p14:cNvContentPartPr/>
                <p14:nvPr/>
              </p14:nvContentPartPr>
              <p14:xfrm>
                <a:off x="7986161" y="3139283"/>
                <a:ext cx="1800" cy="1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A5EEFB-0C26-8145-8026-7EDAC989A6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78601" y="3131723"/>
                  <a:ext cx="16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A35454-3D96-104E-9B2F-7443C1F12EFE}"/>
                    </a:ext>
                  </a:extLst>
                </p14:cNvPr>
                <p14:cNvContentPartPr/>
                <p14:nvPr/>
              </p14:nvContentPartPr>
              <p14:xfrm>
                <a:off x="7969601" y="3212003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A35454-3D96-104E-9B2F-7443C1F12E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2041" y="320444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86B129F-C896-4248-9859-8EB09E3F5C92}"/>
                  </a:ext>
                </a:extLst>
              </p14:cNvPr>
              <p14:cNvContentPartPr/>
              <p14:nvPr/>
            </p14:nvContentPartPr>
            <p14:xfrm>
              <a:off x="7942241" y="3357803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86B129F-C896-4248-9859-8EB09E3F5C9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34681" y="3350243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6C213BD-7914-3A4A-90B7-E37FA32E71BF}"/>
                  </a:ext>
                </a:extLst>
              </p14:cNvPr>
              <p14:cNvContentPartPr/>
              <p14:nvPr/>
            </p14:nvContentPartPr>
            <p14:xfrm>
              <a:off x="7555241" y="5399003"/>
              <a:ext cx="12600" cy="173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6C213BD-7914-3A4A-90B7-E37FA32E71B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47681" y="5391443"/>
                <a:ext cx="277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DB0D9A-E4D1-9849-B879-517BF1B513EE}"/>
                  </a:ext>
                </a:extLst>
              </p14:cNvPr>
              <p14:cNvContentPartPr/>
              <p14:nvPr/>
            </p14:nvContentPartPr>
            <p14:xfrm>
              <a:off x="7527161" y="5411603"/>
              <a:ext cx="94320" cy="73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DB0D9A-E4D1-9849-B879-517BF1B513E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19961" y="5404043"/>
                <a:ext cx="1090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FA1DAC-676C-C141-92B1-A266B93A6D79}"/>
                  </a:ext>
                </a:extLst>
              </p14:cNvPr>
              <p14:cNvContentPartPr/>
              <p14:nvPr/>
            </p14:nvContentPartPr>
            <p14:xfrm>
              <a:off x="7662521" y="5417363"/>
              <a:ext cx="91080" cy="89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FA1DAC-676C-C141-92B1-A266B93A6D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654961" y="5409803"/>
                <a:ext cx="106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40CCA4-BBEB-4E49-A312-C5851A0B540A}"/>
                  </a:ext>
                </a:extLst>
              </p14:cNvPr>
              <p14:cNvContentPartPr/>
              <p14:nvPr/>
            </p14:nvContentPartPr>
            <p14:xfrm>
              <a:off x="7776641" y="5397563"/>
              <a:ext cx="82080" cy="95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40CCA4-BBEB-4E49-A312-C5851A0B540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69081" y="5390003"/>
                <a:ext cx="97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E1FA128-DB30-774F-BF9A-90EEDBA5978C}"/>
                  </a:ext>
                </a:extLst>
              </p14:cNvPr>
              <p14:cNvContentPartPr/>
              <p14:nvPr/>
            </p14:nvContentPartPr>
            <p14:xfrm>
              <a:off x="7915601" y="5410883"/>
              <a:ext cx="138960" cy="73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E1FA128-DB30-774F-BF9A-90EEDBA597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08041" y="5403323"/>
                <a:ext cx="1540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6E24B80-6C61-8749-B157-370038D75193}"/>
                  </a:ext>
                </a:extLst>
              </p14:cNvPr>
              <p14:cNvContentPartPr/>
              <p14:nvPr/>
            </p14:nvContentPartPr>
            <p14:xfrm>
              <a:off x="8068241" y="5348603"/>
              <a:ext cx="6120" cy="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6E24B80-6C61-8749-B157-370038D7519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60681" y="5341043"/>
                <a:ext cx="21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4A8E2D0-7C06-6648-A57D-729887A9542C}"/>
                  </a:ext>
                </a:extLst>
              </p14:cNvPr>
              <p14:cNvContentPartPr/>
              <p14:nvPr/>
            </p14:nvContentPartPr>
            <p14:xfrm>
              <a:off x="8131241" y="5386763"/>
              <a:ext cx="118800" cy="72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4A8E2D0-7C06-6648-A57D-729887A9542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23681" y="5379203"/>
                <a:ext cx="133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527D907-2F85-E749-AF0A-C66731F561B0}"/>
                  </a:ext>
                </a:extLst>
              </p14:cNvPr>
              <p14:cNvContentPartPr/>
              <p14:nvPr/>
            </p14:nvContentPartPr>
            <p14:xfrm>
              <a:off x="8261561" y="5222243"/>
              <a:ext cx="6480" cy="111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527D907-2F85-E749-AF0A-C66731F561B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54001" y="5214683"/>
                <a:ext cx="21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9AF1870-86EE-FB4D-9A12-BD75F4CA991B}"/>
                  </a:ext>
                </a:extLst>
              </p14:cNvPr>
              <p14:cNvContentPartPr/>
              <p14:nvPr/>
            </p14:nvContentPartPr>
            <p14:xfrm>
              <a:off x="8340041" y="5339603"/>
              <a:ext cx="202680" cy="108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9AF1870-86EE-FB4D-9A12-BD75F4CA991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332481" y="5332043"/>
                <a:ext cx="2178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E9DBA88-08E2-E447-A6F2-C73C6E6AE415}"/>
                  </a:ext>
                </a:extLst>
              </p14:cNvPr>
              <p14:cNvContentPartPr/>
              <p14:nvPr/>
            </p14:nvContentPartPr>
            <p14:xfrm>
              <a:off x="8252561" y="5292443"/>
              <a:ext cx="7920" cy="109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E9DBA88-08E2-E447-A6F2-C73C6E6AE41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45001" y="5284883"/>
                <a:ext cx="230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6B2AE48-E921-6C4B-A0C4-F3AF5166F469}"/>
              </a:ext>
            </a:extLst>
          </p:cNvPr>
          <p:cNvGrpSpPr/>
          <p:nvPr/>
        </p:nvGrpSpPr>
        <p:grpSpPr>
          <a:xfrm>
            <a:off x="7476041" y="4708163"/>
            <a:ext cx="991440" cy="549360"/>
            <a:chOff x="7476041" y="4708163"/>
            <a:chExt cx="99144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701536-D77A-824D-B406-94D1EC927C20}"/>
                    </a:ext>
                  </a:extLst>
                </p14:cNvPr>
                <p14:cNvContentPartPr/>
                <p14:nvPr/>
              </p14:nvContentPartPr>
              <p14:xfrm>
                <a:off x="7572161" y="4837403"/>
                <a:ext cx="164160" cy="8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701536-D77A-824D-B406-94D1EC927C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64601" y="4829843"/>
                  <a:ext cx="179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0FBD6E-24FD-464B-A45C-1A5570DBB546}"/>
                    </a:ext>
                  </a:extLst>
                </p14:cNvPr>
                <p14:cNvContentPartPr/>
                <p14:nvPr/>
              </p14:nvContentPartPr>
              <p14:xfrm>
                <a:off x="7791401" y="4819403"/>
                <a:ext cx="111240" cy="83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0FBD6E-24FD-464B-A45C-1A5570DBB5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83841" y="4811843"/>
                  <a:ext cx="12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06348A-32F7-7F47-8464-EDD16F283D06}"/>
                    </a:ext>
                  </a:extLst>
                </p14:cNvPr>
                <p14:cNvContentPartPr/>
                <p14:nvPr/>
              </p14:nvContentPartPr>
              <p14:xfrm>
                <a:off x="8020001" y="4720763"/>
                <a:ext cx="12240" cy="20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06348A-32F7-7F47-8464-EDD16F283D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12441" y="4713203"/>
                  <a:ext cx="27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1411B3-EA41-DE47-A287-1A542EDC65CC}"/>
                    </a:ext>
                  </a:extLst>
                </p14:cNvPr>
                <p14:cNvContentPartPr/>
                <p14:nvPr/>
              </p14:nvContentPartPr>
              <p14:xfrm>
                <a:off x="7922801" y="4821563"/>
                <a:ext cx="214560" cy="69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1411B3-EA41-DE47-A287-1A542EDC65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15241" y="4814003"/>
                  <a:ext cx="229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4CB199-B016-D740-BA6E-A93573C5490A}"/>
                    </a:ext>
                  </a:extLst>
                </p14:cNvPr>
                <p14:cNvContentPartPr/>
                <p14:nvPr/>
              </p14:nvContentPartPr>
              <p14:xfrm>
                <a:off x="8100641" y="4708163"/>
                <a:ext cx="10800" cy="2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4CB199-B016-D740-BA6E-A93573C5490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93081" y="4700603"/>
                  <a:ext cx="25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A92BC6-D12C-B04F-A2F6-D079C63369ED}"/>
                    </a:ext>
                  </a:extLst>
                </p14:cNvPr>
                <p14:cNvContentPartPr/>
                <p14:nvPr/>
              </p14:nvContentPartPr>
              <p14:xfrm>
                <a:off x="8197121" y="4785923"/>
                <a:ext cx="103320" cy="9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A92BC6-D12C-B04F-A2F6-D079C63369E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89561" y="4778363"/>
                  <a:ext cx="11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BF2409-20E7-084F-B650-56DA566D219F}"/>
                    </a:ext>
                  </a:extLst>
                </p14:cNvPr>
                <p14:cNvContentPartPr/>
                <p14:nvPr/>
              </p14:nvContentPartPr>
              <p14:xfrm>
                <a:off x="8335361" y="4769363"/>
                <a:ext cx="132120" cy="11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BF2409-20E7-084F-B650-56DA566D21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7801" y="4761803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C0609D-8610-E041-A678-2F02805D4910}"/>
                    </a:ext>
                  </a:extLst>
                </p14:cNvPr>
                <p14:cNvContentPartPr/>
                <p14:nvPr/>
              </p14:nvContentPartPr>
              <p14:xfrm>
                <a:off x="7631201" y="5091203"/>
                <a:ext cx="972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C0609D-8610-E041-A678-2F02805D49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23641" y="5083643"/>
                  <a:ext cx="24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AA1FB7-5961-144E-BDAD-373754CE97EF}"/>
                    </a:ext>
                  </a:extLst>
                </p14:cNvPr>
                <p14:cNvContentPartPr/>
                <p14:nvPr/>
              </p14:nvContentPartPr>
              <p14:xfrm>
                <a:off x="7476041" y="5134043"/>
                <a:ext cx="20268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AA1FB7-5961-144E-BDAD-373754CE97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68481" y="5126483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3EF169-F1CF-2941-8D23-AC54510311CF}"/>
                    </a:ext>
                  </a:extLst>
                </p14:cNvPr>
                <p14:cNvContentPartPr/>
                <p14:nvPr/>
              </p14:nvContentPartPr>
              <p14:xfrm>
                <a:off x="7717241" y="5102723"/>
                <a:ext cx="100080" cy="8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3EF169-F1CF-2941-8D23-AC54510311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9681" y="5095163"/>
                  <a:ext cx="115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1DE5A4-1389-7144-8658-E1321679C9E4}"/>
                    </a:ext>
                  </a:extLst>
                </p14:cNvPr>
                <p14:cNvContentPartPr/>
                <p14:nvPr/>
              </p14:nvContentPartPr>
              <p14:xfrm>
                <a:off x="7721921" y="5087963"/>
                <a:ext cx="3600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1DE5A4-1389-7144-8658-E1321679C9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14721" y="5080403"/>
                  <a:ext cx="51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B2C3C2-02D6-534F-BA7F-825C47C9E921}"/>
                    </a:ext>
                  </a:extLst>
                </p14:cNvPr>
                <p14:cNvContentPartPr/>
                <p14:nvPr/>
              </p14:nvContentPartPr>
              <p14:xfrm>
                <a:off x="7604921" y="4958363"/>
                <a:ext cx="15840" cy="15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B2C3C2-02D6-534F-BA7F-825C47C9E9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7721" y="4950803"/>
                  <a:ext cx="30960" cy="16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E5234D-2F12-AD4F-8E7A-731DF7779807}"/>
                  </a:ext>
                </a:extLst>
              </p14:cNvPr>
              <p14:cNvContentPartPr/>
              <p14:nvPr/>
            </p14:nvContentPartPr>
            <p14:xfrm>
              <a:off x="4277441" y="4965563"/>
              <a:ext cx="321120" cy="30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E5234D-2F12-AD4F-8E7A-731DF77798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881" y="4958003"/>
                <a:ext cx="33624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F5E321-8D1E-094D-92B1-AE2A21D19B2F}"/>
              </a:ext>
            </a:extLst>
          </p:cNvPr>
          <p:cNvGrpSpPr/>
          <p:nvPr/>
        </p:nvGrpSpPr>
        <p:grpSpPr>
          <a:xfrm>
            <a:off x="2344961" y="4409003"/>
            <a:ext cx="558000" cy="178920"/>
            <a:chOff x="2344961" y="4409003"/>
            <a:chExt cx="55800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0F9608-067D-9044-AAC2-D8A666FD4357}"/>
                    </a:ext>
                  </a:extLst>
                </p14:cNvPr>
                <p14:cNvContentPartPr/>
                <p14:nvPr/>
              </p14:nvContentPartPr>
              <p14:xfrm>
                <a:off x="2398961" y="4435283"/>
                <a:ext cx="8640" cy="12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0F9608-067D-9044-AAC2-D8A666FD43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91401" y="4427723"/>
                  <a:ext cx="23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48C3A4-E6B5-4D4A-BF4F-8C74543EA67C}"/>
                    </a:ext>
                  </a:extLst>
                </p14:cNvPr>
                <p14:cNvContentPartPr/>
                <p14:nvPr/>
              </p14:nvContentPartPr>
              <p14:xfrm>
                <a:off x="2344961" y="4409003"/>
                <a:ext cx="167400" cy="17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48C3A4-E6B5-4D4A-BF4F-8C74543EA6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37401" y="4401443"/>
                  <a:ext cx="182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FF3476-DDAC-EB4D-9B4E-02E36D646C71}"/>
                    </a:ext>
                  </a:extLst>
                </p14:cNvPr>
                <p14:cNvContentPartPr/>
                <p14:nvPr/>
              </p14:nvContentPartPr>
              <p14:xfrm>
                <a:off x="2576081" y="4466603"/>
                <a:ext cx="130680" cy="12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FF3476-DDAC-EB4D-9B4E-02E36D646C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8881" y="4459043"/>
                  <a:ext cx="145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C44B96-E112-5D47-92AF-27D0EB09870F}"/>
                    </a:ext>
                  </a:extLst>
                </p14:cNvPr>
                <p14:cNvContentPartPr/>
                <p14:nvPr/>
              </p14:nvContentPartPr>
              <p14:xfrm>
                <a:off x="2572841" y="4511603"/>
                <a:ext cx="87120" cy="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C44B96-E112-5D47-92AF-27D0EB0987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5281" y="4504043"/>
                  <a:ext cx="102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A01721-8FC0-014B-B716-8C3D63818DF4}"/>
                    </a:ext>
                  </a:extLst>
                </p14:cNvPr>
                <p14:cNvContentPartPr/>
                <p14:nvPr/>
              </p14:nvContentPartPr>
              <p14:xfrm>
                <a:off x="2577521" y="4459043"/>
                <a:ext cx="127800" cy="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A01721-8FC0-014B-B716-8C3D63818D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9961" y="4451483"/>
                  <a:ext cx="14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B759A9-3007-9F4B-9C1A-BCE763A9FA6E}"/>
                    </a:ext>
                  </a:extLst>
                </p14:cNvPr>
                <p14:cNvContentPartPr/>
                <p14:nvPr/>
              </p14:nvContentPartPr>
              <p14:xfrm>
                <a:off x="2731961" y="4454003"/>
                <a:ext cx="171000" cy="12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B759A9-3007-9F4B-9C1A-BCE763A9FA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4401" y="4446443"/>
                  <a:ext cx="1861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C0E671-DDBA-DB40-B507-B38692DC96F2}"/>
              </a:ext>
            </a:extLst>
          </p:cNvPr>
          <p:cNvGrpSpPr/>
          <p:nvPr/>
        </p:nvGrpSpPr>
        <p:grpSpPr>
          <a:xfrm>
            <a:off x="2204201" y="4684043"/>
            <a:ext cx="1257840" cy="271080"/>
            <a:chOff x="2204201" y="4684043"/>
            <a:chExt cx="12578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0FD9C4-7DDB-944F-ADC8-914985E5ACD9}"/>
                    </a:ext>
                  </a:extLst>
                </p14:cNvPr>
                <p14:cNvContentPartPr/>
                <p14:nvPr/>
              </p14:nvContentPartPr>
              <p14:xfrm>
                <a:off x="2204201" y="4684043"/>
                <a:ext cx="33840" cy="25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0FD9C4-7DDB-944F-ADC8-914985E5A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6641" y="4676483"/>
                  <a:ext cx="48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E581DA-6618-4640-ABF5-9154A61FAD9B}"/>
                    </a:ext>
                  </a:extLst>
                </p14:cNvPr>
                <p14:cNvContentPartPr/>
                <p14:nvPr/>
              </p14:nvContentPartPr>
              <p14:xfrm>
                <a:off x="2326241" y="4854323"/>
                <a:ext cx="129240" cy="67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E581DA-6618-4640-ABF5-9154A61FAD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8681" y="4846763"/>
                  <a:ext cx="144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B1F7C2-838B-E844-A548-5C01DB01177A}"/>
                    </a:ext>
                  </a:extLst>
                </p14:cNvPr>
                <p14:cNvContentPartPr/>
                <p14:nvPr/>
              </p14:nvContentPartPr>
              <p14:xfrm>
                <a:off x="2509481" y="4855763"/>
                <a:ext cx="97200" cy="60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B1F7C2-838B-E844-A548-5C01DB0117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1921" y="4848203"/>
                  <a:ext cx="112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7C9FFA-82D7-ED4B-988B-923AE3F1A5D5}"/>
                    </a:ext>
                  </a:extLst>
                </p14:cNvPr>
                <p14:cNvContentPartPr/>
                <p14:nvPr/>
              </p14:nvContentPartPr>
              <p14:xfrm>
                <a:off x="2658881" y="4765043"/>
                <a:ext cx="125640" cy="19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7C9FFA-82D7-ED4B-988B-923AE3F1A5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51321" y="4757483"/>
                  <a:ext cx="140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662BCA-9C7F-7241-84DC-99136D3F9A3A}"/>
                    </a:ext>
                  </a:extLst>
                </p14:cNvPr>
                <p14:cNvContentPartPr/>
                <p14:nvPr/>
              </p14:nvContentPartPr>
              <p14:xfrm>
                <a:off x="2856161" y="4868003"/>
                <a:ext cx="190800" cy="86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662BCA-9C7F-7241-84DC-99136D3F9A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48601" y="4860443"/>
                  <a:ext cx="20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B2BF45-4B2A-234C-8497-219858EDC750}"/>
                    </a:ext>
                  </a:extLst>
                </p14:cNvPr>
                <p14:cNvContentPartPr/>
                <p14:nvPr/>
              </p14:nvContentPartPr>
              <p14:xfrm>
                <a:off x="3053441" y="4868723"/>
                <a:ext cx="117360" cy="7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B2BF45-4B2A-234C-8497-219858EDC7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45881" y="4861163"/>
                  <a:ext cx="132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1680FF-2184-D741-91F3-1AA0409AD374}"/>
                    </a:ext>
                  </a:extLst>
                </p14:cNvPr>
                <p14:cNvContentPartPr/>
                <p14:nvPr/>
              </p14:nvContentPartPr>
              <p14:xfrm>
                <a:off x="3211841" y="4855763"/>
                <a:ext cx="63360" cy="75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1680FF-2184-D741-91F3-1AA0409AD3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4281" y="4848203"/>
                  <a:ext cx="78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815E6-4DC5-DE48-8778-1FE25DEEEC67}"/>
                    </a:ext>
                  </a:extLst>
                </p14:cNvPr>
                <p14:cNvContentPartPr/>
                <p14:nvPr/>
              </p14:nvContentPartPr>
              <p14:xfrm>
                <a:off x="3321641" y="4726523"/>
                <a:ext cx="14400" cy="199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815E6-4DC5-DE48-8778-1FE25DEEEC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14081" y="4718963"/>
                  <a:ext cx="29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BAD787-D077-2C4B-8780-3E017F3B804F}"/>
                    </a:ext>
                  </a:extLst>
                </p14:cNvPr>
                <p14:cNvContentPartPr/>
                <p14:nvPr/>
              </p14:nvContentPartPr>
              <p14:xfrm>
                <a:off x="3354401" y="4805723"/>
                <a:ext cx="107640" cy="9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BAD787-D077-2C4B-8780-3E017F3B80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7201" y="4798163"/>
                  <a:ext cx="1227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14E482-2427-D14D-85A7-10C3C21FF0C9}"/>
              </a:ext>
            </a:extLst>
          </p:cNvPr>
          <p:cNvGrpSpPr/>
          <p:nvPr/>
        </p:nvGrpSpPr>
        <p:grpSpPr>
          <a:xfrm>
            <a:off x="3710801" y="4681883"/>
            <a:ext cx="1085040" cy="245880"/>
            <a:chOff x="3710801" y="4681883"/>
            <a:chExt cx="10850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D94CE7-03C9-FF4A-A85F-2C949049EF2F}"/>
                    </a:ext>
                  </a:extLst>
                </p14:cNvPr>
                <p14:cNvContentPartPr/>
                <p14:nvPr/>
              </p14:nvContentPartPr>
              <p14:xfrm>
                <a:off x="3710801" y="4838123"/>
                <a:ext cx="160920" cy="8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D94CE7-03C9-FF4A-A85F-2C949049EF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03241" y="4830563"/>
                  <a:ext cx="176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EF9CBF-9F37-8F43-8D8E-C8A4BAF1870A}"/>
                    </a:ext>
                  </a:extLst>
                </p14:cNvPr>
                <p14:cNvContentPartPr/>
                <p14:nvPr/>
              </p14:nvContentPartPr>
              <p14:xfrm>
                <a:off x="3896201" y="4824443"/>
                <a:ext cx="164520" cy="7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EF9CBF-9F37-8F43-8D8E-C8A4BAF187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88641" y="4816883"/>
                  <a:ext cx="17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BDC730-C539-3F44-A232-6DE4F2F4D210}"/>
                    </a:ext>
                  </a:extLst>
                </p14:cNvPr>
                <p14:cNvContentPartPr/>
                <p14:nvPr/>
              </p14:nvContentPartPr>
              <p14:xfrm>
                <a:off x="4089161" y="4823363"/>
                <a:ext cx="92160" cy="75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BDC730-C539-3F44-A232-6DE4F2F4D2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81601" y="4815803"/>
                  <a:ext cx="107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DA6C0B-ABA5-6E42-85A5-F1F04B61DC44}"/>
                    </a:ext>
                  </a:extLst>
                </p14:cNvPr>
                <p14:cNvContentPartPr/>
                <p14:nvPr/>
              </p14:nvContentPartPr>
              <p14:xfrm>
                <a:off x="4234961" y="4681883"/>
                <a:ext cx="113760" cy="21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DA6C0B-ABA5-6E42-85A5-F1F04B61DC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7401" y="4674323"/>
                  <a:ext cx="128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906641-B437-7545-9AF7-BC6D28512FF4}"/>
                    </a:ext>
                  </a:extLst>
                </p14:cNvPr>
                <p14:cNvContentPartPr/>
                <p14:nvPr/>
              </p14:nvContentPartPr>
              <p14:xfrm>
                <a:off x="4389761" y="4838123"/>
                <a:ext cx="12960" cy="51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906641-B437-7545-9AF7-BC6D28512F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2201" y="4830563"/>
                  <a:ext cx="2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68DF15-2AB9-D84C-ACED-E490A15C73F6}"/>
                    </a:ext>
                  </a:extLst>
                </p14:cNvPr>
                <p14:cNvContentPartPr/>
                <p14:nvPr/>
              </p14:nvContentPartPr>
              <p14:xfrm>
                <a:off x="4386881" y="4759643"/>
                <a:ext cx="720" cy="1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68DF15-2AB9-D84C-ACED-E490A15C73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9321" y="4752083"/>
                  <a:ext cx="15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66241B-2E63-D643-8515-0062DC5A05A4}"/>
                    </a:ext>
                  </a:extLst>
                </p14:cNvPr>
                <p14:cNvContentPartPr/>
                <p14:nvPr/>
              </p14:nvContentPartPr>
              <p14:xfrm>
                <a:off x="4453481" y="4810043"/>
                <a:ext cx="92880" cy="8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66241B-2E63-D643-8515-0062DC5A05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5921" y="4802483"/>
                  <a:ext cx="108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EC98F6-E03A-1148-BE58-00254461ABFF}"/>
                    </a:ext>
                  </a:extLst>
                </p14:cNvPr>
                <p14:cNvContentPartPr/>
                <p14:nvPr/>
              </p14:nvContentPartPr>
              <p14:xfrm>
                <a:off x="4596401" y="4788443"/>
                <a:ext cx="199440" cy="10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EC98F6-E03A-1148-BE58-00254461AB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88841" y="4780883"/>
                  <a:ext cx="2145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065B3A-4FD6-4E48-A08E-800ECE7FB7D0}"/>
              </a:ext>
            </a:extLst>
          </p:cNvPr>
          <p:cNvGrpSpPr/>
          <p:nvPr/>
        </p:nvGrpSpPr>
        <p:grpSpPr>
          <a:xfrm>
            <a:off x="1843841" y="4847123"/>
            <a:ext cx="178200" cy="158760"/>
            <a:chOff x="1843841" y="4847123"/>
            <a:chExt cx="17820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CDD8E4-CA75-F248-9409-6D076A7785E9}"/>
                    </a:ext>
                  </a:extLst>
                </p14:cNvPr>
                <p14:cNvContentPartPr/>
                <p14:nvPr/>
              </p14:nvContentPartPr>
              <p14:xfrm>
                <a:off x="1876961" y="4849283"/>
                <a:ext cx="136440" cy="156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CDD8E4-CA75-F248-9409-6D076A7785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69401" y="4841723"/>
                  <a:ext cx="151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57F565-7F28-1C4E-B541-91BEE3B96DEA}"/>
                    </a:ext>
                  </a:extLst>
                </p14:cNvPr>
                <p14:cNvContentPartPr/>
                <p14:nvPr/>
              </p14:nvContentPartPr>
              <p14:xfrm>
                <a:off x="1878401" y="4864043"/>
                <a:ext cx="143640" cy="10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57F565-7F28-1C4E-B541-91BEE3B96D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0841" y="4856483"/>
                  <a:ext cx="158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59D6D0-ED7B-814F-AE8D-1F362CF21138}"/>
                    </a:ext>
                  </a:extLst>
                </p14:cNvPr>
                <p14:cNvContentPartPr/>
                <p14:nvPr/>
              </p14:nvContentPartPr>
              <p14:xfrm>
                <a:off x="1968041" y="4847123"/>
                <a:ext cx="47880" cy="14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59D6D0-ED7B-814F-AE8D-1F362CF211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0481" y="4839563"/>
                  <a:ext cx="6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502CA6-3105-7E4E-AA3A-A272525CE0C3}"/>
                    </a:ext>
                  </a:extLst>
                </p14:cNvPr>
                <p14:cNvContentPartPr/>
                <p14:nvPr/>
              </p14:nvContentPartPr>
              <p14:xfrm>
                <a:off x="1843841" y="4912283"/>
                <a:ext cx="16776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502CA6-3105-7E4E-AA3A-A272525CE0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6641" y="4904723"/>
                  <a:ext cx="1828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417696-D584-4043-B99F-D58721577FFD}"/>
              </a:ext>
            </a:extLst>
          </p:cNvPr>
          <p:cNvGrpSpPr/>
          <p:nvPr/>
        </p:nvGrpSpPr>
        <p:grpSpPr>
          <a:xfrm>
            <a:off x="4842281" y="4623923"/>
            <a:ext cx="2100960" cy="804600"/>
            <a:chOff x="4842281" y="4623923"/>
            <a:chExt cx="2100960" cy="8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37C903-0537-AC44-B844-424190D11B8E}"/>
                    </a:ext>
                  </a:extLst>
                </p14:cNvPr>
                <p14:cNvContentPartPr/>
                <p14:nvPr/>
              </p14:nvContentPartPr>
              <p14:xfrm>
                <a:off x="4842281" y="4821203"/>
                <a:ext cx="1096200" cy="60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37C903-0537-AC44-B844-424190D11B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34721" y="4813643"/>
                  <a:ext cx="1111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734308-EDD2-DE45-B172-B5AE940CB54B}"/>
                    </a:ext>
                  </a:extLst>
                </p14:cNvPr>
                <p14:cNvContentPartPr/>
                <p14:nvPr/>
              </p14:nvContentPartPr>
              <p14:xfrm>
                <a:off x="5785121" y="4801043"/>
                <a:ext cx="100080" cy="9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734308-EDD2-DE45-B172-B5AE940CB5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7561" y="4793483"/>
                  <a:ext cx="115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2B87351-3F3C-0B44-9801-21B62201B059}"/>
                    </a:ext>
                  </a:extLst>
                </p14:cNvPr>
                <p14:cNvContentPartPr/>
                <p14:nvPr/>
              </p14:nvContentPartPr>
              <p14:xfrm>
                <a:off x="6212801" y="4658123"/>
                <a:ext cx="16560" cy="18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2B87351-3F3C-0B44-9801-21B62201B0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5241" y="4650563"/>
                  <a:ext cx="31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CE4198-051A-334E-AAF4-B2F9A988EA79}"/>
                    </a:ext>
                  </a:extLst>
                </p14:cNvPr>
                <p14:cNvContentPartPr/>
                <p14:nvPr/>
              </p14:nvContentPartPr>
              <p14:xfrm>
                <a:off x="6132881" y="4623923"/>
                <a:ext cx="146520" cy="9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CE4198-051A-334E-AAF4-B2F9A988EA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25321" y="4616363"/>
                  <a:ext cx="161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05A63C-E010-C646-96F2-5B3D97CF770B}"/>
                    </a:ext>
                  </a:extLst>
                </p14:cNvPr>
                <p14:cNvContentPartPr/>
                <p14:nvPr/>
              </p14:nvContentPartPr>
              <p14:xfrm>
                <a:off x="6356441" y="4700603"/>
                <a:ext cx="21240" cy="15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05A63C-E010-C646-96F2-5B3D97CF77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8881" y="4693043"/>
                  <a:ext cx="36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956503-9B78-C446-ADFC-F1063645EA3B}"/>
                    </a:ext>
                  </a:extLst>
                </p14:cNvPr>
                <p14:cNvContentPartPr/>
                <p14:nvPr/>
              </p14:nvContentPartPr>
              <p14:xfrm>
                <a:off x="6312161" y="4681883"/>
                <a:ext cx="171360" cy="14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956503-9B78-C446-ADFC-F1063645EA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4601" y="4674323"/>
                  <a:ext cx="186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D486D7-B1A9-BF45-971A-D23C03891B48}"/>
                    </a:ext>
                  </a:extLst>
                </p14:cNvPr>
                <p14:cNvContentPartPr/>
                <p14:nvPr/>
              </p14:nvContentPartPr>
              <p14:xfrm>
                <a:off x="6526001" y="4716803"/>
                <a:ext cx="23400" cy="148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D486D7-B1A9-BF45-971A-D23C03891B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8441" y="4709243"/>
                  <a:ext cx="3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5931BB-9AE0-5F42-8D1B-B377D4C73DD2}"/>
                    </a:ext>
                  </a:extLst>
                </p14:cNvPr>
                <p14:cNvContentPartPr/>
                <p14:nvPr/>
              </p14:nvContentPartPr>
              <p14:xfrm>
                <a:off x="6541481" y="4690883"/>
                <a:ext cx="105840" cy="69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5931BB-9AE0-5F42-8D1B-B377D4C73D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33921" y="4683323"/>
                  <a:ext cx="12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21A582-8059-A343-81A8-138CF55DFC50}"/>
                    </a:ext>
                  </a:extLst>
                </p14:cNvPr>
                <p14:cNvContentPartPr/>
                <p14:nvPr/>
              </p14:nvContentPartPr>
              <p14:xfrm>
                <a:off x="6791681" y="4715363"/>
                <a:ext cx="20520" cy="118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21A582-8059-A343-81A8-138CF55DFC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4121" y="4707803"/>
                  <a:ext cx="35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A81F8-0ECA-C743-8590-8D0D0E7369FB}"/>
                    </a:ext>
                  </a:extLst>
                </p14:cNvPr>
                <p14:cNvContentPartPr/>
                <p14:nvPr/>
              </p14:nvContentPartPr>
              <p14:xfrm>
                <a:off x="6901481" y="4677563"/>
                <a:ext cx="41760" cy="167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A81F8-0ECA-C743-8590-8D0D0E7369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93921" y="4670003"/>
                  <a:ext cx="568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D8381E-E3E9-E747-86F4-700EF3EA9790}"/>
              </a:ext>
            </a:extLst>
          </p:cNvPr>
          <p:cNvGrpSpPr/>
          <p:nvPr/>
        </p:nvGrpSpPr>
        <p:grpSpPr>
          <a:xfrm>
            <a:off x="7044401" y="4306403"/>
            <a:ext cx="1691280" cy="308520"/>
            <a:chOff x="7044401" y="4306403"/>
            <a:chExt cx="16912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A47A9A-BE79-A447-AF70-8CF5849C43BC}"/>
                    </a:ext>
                  </a:extLst>
                </p14:cNvPr>
                <p14:cNvContentPartPr/>
                <p14:nvPr/>
              </p14:nvContentPartPr>
              <p14:xfrm>
                <a:off x="7094441" y="4352483"/>
                <a:ext cx="298800" cy="16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A47A9A-BE79-A447-AF70-8CF5849C43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86881" y="4344923"/>
                  <a:ext cx="313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5AD44C-9D39-454F-88F7-D1C3159B6E60}"/>
                    </a:ext>
                  </a:extLst>
                </p14:cNvPr>
                <p14:cNvContentPartPr/>
                <p14:nvPr/>
              </p14:nvContentPartPr>
              <p14:xfrm>
                <a:off x="7044401" y="4450403"/>
                <a:ext cx="90000" cy="9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5AD44C-9D39-454F-88F7-D1C3159B6E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36841" y="4443203"/>
                  <a:ext cx="105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ECF5FC-3C89-0E42-BBA4-094B5FFB3254}"/>
                    </a:ext>
                  </a:extLst>
                </p14:cNvPr>
                <p14:cNvContentPartPr/>
                <p14:nvPr/>
              </p14:nvContentPartPr>
              <p14:xfrm>
                <a:off x="7554881" y="4306403"/>
                <a:ext cx="175680" cy="22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ECF5FC-3C89-0E42-BBA4-094B5FFB32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47321" y="4298843"/>
                  <a:ext cx="19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0177FB-AA9E-B04F-ABA8-7772445839B2}"/>
                    </a:ext>
                  </a:extLst>
                </p14:cNvPr>
                <p14:cNvContentPartPr/>
                <p14:nvPr/>
              </p14:nvContentPartPr>
              <p14:xfrm>
                <a:off x="7772681" y="4432403"/>
                <a:ext cx="99000" cy="11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0177FB-AA9E-B04F-ABA8-7772445839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65121" y="4424843"/>
                  <a:ext cx="114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BFB693-0B26-7445-AFAE-501812201FE1}"/>
                    </a:ext>
                  </a:extLst>
                </p14:cNvPr>
                <p14:cNvContentPartPr/>
                <p14:nvPr/>
              </p14:nvContentPartPr>
              <p14:xfrm>
                <a:off x="7935041" y="4478483"/>
                <a:ext cx="14400" cy="58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BFB693-0B26-7445-AFAE-501812201F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27481" y="4470923"/>
                  <a:ext cx="29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54D7B9-E94E-3645-B6C8-C47FD2FA62E0}"/>
                    </a:ext>
                  </a:extLst>
                </p14:cNvPr>
                <p14:cNvContentPartPr/>
                <p14:nvPr/>
              </p14:nvContentPartPr>
              <p14:xfrm>
                <a:off x="7874921" y="4391363"/>
                <a:ext cx="13680" cy="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54D7B9-E94E-3645-B6C8-C47FD2FA62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67361" y="4383803"/>
                  <a:ext cx="28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B941C7-AA9D-3D43-9956-79FA6C064E19}"/>
                    </a:ext>
                  </a:extLst>
                </p14:cNvPr>
                <p14:cNvContentPartPr/>
                <p14:nvPr/>
              </p14:nvContentPartPr>
              <p14:xfrm>
                <a:off x="7984001" y="4468763"/>
                <a:ext cx="170640" cy="83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B941C7-AA9D-3D43-9956-79FA6C064E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76441" y="4461203"/>
                  <a:ext cx="185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037C8B-5D51-384D-B9E5-1DF3BAA53269}"/>
                    </a:ext>
                  </a:extLst>
                </p14:cNvPr>
                <p14:cNvContentPartPr/>
                <p14:nvPr/>
              </p14:nvContentPartPr>
              <p14:xfrm>
                <a:off x="7970681" y="4428803"/>
                <a:ext cx="121680" cy="14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037C8B-5D51-384D-B9E5-1DF3BAA532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63481" y="4421243"/>
                  <a:ext cx="136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A134FA-D504-394B-8134-AFB5DBBEE51D}"/>
                    </a:ext>
                  </a:extLst>
                </p14:cNvPr>
                <p14:cNvContentPartPr/>
                <p14:nvPr/>
              </p14:nvContentPartPr>
              <p14:xfrm>
                <a:off x="8300801" y="4405763"/>
                <a:ext cx="156600" cy="10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A134FA-D504-394B-8134-AFB5DBBEE5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93241" y="4398203"/>
                  <a:ext cx="171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70CDB3-86D2-784D-AEDA-A70C19A26429}"/>
                    </a:ext>
                  </a:extLst>
                </p14:cNvPr>
                <p14:cNvContentPartPr/>
                <p14:nvPr/>
              </p14:nvContentPartPr>
              <p14:xfrm>
                <a:off x="8482961" y="4316843"/>
                <a:ext cx="88560" cy="298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70CDB3-86D2-784D-AEDA-A70C19A264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75401" y="4309283"/>
                  <a:ext cx="10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C2895F-FE2E-A048-BF25-7E5F65702E38}"/>
                    </a:ext>
                  </a:extLst>
                </p14:cNvPr>
                <p14:cNvContentPartPr/>
                <p14:nvPr/>
              </p14:nvContentPartPr>
              <p14:xfrm>
                <a:off x="8536961" y="4383443"/>
                <a:ext cx="198720" cy="13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C2895F-FE2E-A048-BF25-7E5F65702E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9401" y="4375883"/>
                  <a:ext cx="21384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ACF3415-6276-FB45-BFCD-BB1E634F9414}"/>
                  </a:ext>
                </a:extLst>
              </p14:cNvPr>
              <p14:cNvContentPartPr/>
              <p14:nvPr/>
            </p14:nvContentPartPr>
            <p14:xfrm>
              <a:off x="7292801" y="4151243"/>
              <a:ext cx="1551240" cy="600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ACF3415-6276-FB45-BFCD-BB1E634F941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85241" y="4143683"/>
                <a:ext cx="1566360" cy="61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LSI</a:t>
            </a:r>
          </a:p>
          <a:p>
            <a:pPr algn="ctr"/>
            <a:r>
              <a:rPr lang="en-US" sz="2000" dirty="0">
                <a:latin typeface="+mj-lt"/>
              </a:rPr>
              <a:t>Large </a:t>
            </a:r>
          </a:p>
          <a:p>
            <a:pPr algn="ctr"/>
            <a:r>
              <a:rPr lang="en-US" sz="2000" dirty="0">
                <a:latin typeface="+mj-lt"/>
              </a:rPr>
              <a:t>Scale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VLSI</a:t>
            </a:r>
          </a:p>
          <a:p>
            <a:pPr algn="ctr"/>
            <a:r>
              <a:rPr lang="en-US" sz="2000" dirty="0">
                <a:latin typeface="+mj-lt"/>
              </a:rPr>
              <a:t>Very Large Scale Integration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ULSI</a:t>
            </a:r>
          </a:p>
          <a:p>
            <a:pPr algn="ctr"/>
            <a:r>
              <a:rPr lang="en-US" sz="2000" dirty="0">
                <a:latin typeface="+mj-lt"/>
              </a:rPr>
              <a:t>Ultra Large</a:t>
            </a:r>
          </a:p>
          <a:p>
            <a:pPr algn="ctr"/>
            <a:r>
              <a:rPr lang="en-US" sz="2000" dirty="0">
                <a:latin typeface="+mj-lt"/>
              </a:rPr>
              <a:t> Scale </a:t>
            </a:r>
          </a:p>
          <a:p>
            <a:pPr algn="ctr"/>
            <a:r>
              <a:rPr lang="en-US" sz="2000" dirty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B142D"/>
                </a:solidFill>
              </a:rPr>
              <a:t>Semiconductor Memory</a:t>
            </a:r>
            <a:br>
              <a:rPr lang="en-US" dirty="0">
                <a:solidFill>
                  <a:srgbClr val="2B142D"/>
                </a:solidFill>
              </a:rPr>
            </a:br>
            <a:r>
              <a:rPr lang="en-US" dirty="0">
                <a:solidFill>
                  <a:srgbClr val="2B142D"/>
                </a:solidFill>
              </a:rPr>
              <a:t>Microprocessors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algn="l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Semiconductor Memory</a:t>
            </a: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28"/>
              </p:ext>
            </p:extLst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density of elements on processor chips continued to rise</a:t>
            </a:r>
          </a:p>
          <a:p>
            <a:pPr lvl="1"/>
            <a:r>
              <a:rPr lang="en-GB" dirty="0"/>
              <a:t>More and more elements were placed on each chip so that fewer and fewer chips were needed to construct a single computer processor</a:t>
            </a:r>
          </a:p>
          <a:p>
            <a:r>
              <a:rPr lang="en-GB" dirty="0"/>
              <a:t>1971 Intel developed 4004</a:t>
            </a:r>
          </a:p>
          <a:p>
            <a:pPr lvl="1"/>
            <a:r>
              <a:rPr lang="en-GB" dirty="0"/>
              <a:t>First chip to contain all of the components of a CPU on a single chip</a:t>
            </a:r>
          </a:p>
          <a:p>
            <a:pPr lvl="1"/>
            <a:r>
              <a:rPr lang="en-GB" dirty="0"/>
              <a:t>Birth of microprocessor</a:t>
            </a:r>
          </a:p>
          <a:p>
            <a:r>
              <a:rPr lang="en-GB" dirty="0"/>
              <a:t>1972 Intel developed 8008</a:t>
            </a:r>
          </a:p>
          <a:p>
            <a:pPr lvl="1"/>
            <a:r>
              <a:rPr lang="en-GB" dirty="0"/>
              <a:t>First 8-bit microprocessor</a:t>
            </a:r>
          </a:p>
          <a:p>
            <a:r>
              <a:rPr lang="en-GB" dirty="0"/>
              <a:t>1974 Intel developed 8080</a:t>
            </a:r>
          </a:p>
          <a:p>
            <a:pPr lvl="1"/>
            <a:r>
              <a:rPr lang="en-GB" dirty="0"/>
              <a:t>First general purpose microprocessor</a:t>
            </a:r>
          </a:p>
          <a:p>
            <a:pPr lvl="1"/>
            <a:r>
              <a:rPr lang="en-GB" dirty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F88B22-E7A1-4640-8012-8BE24BB5216C}"/>
                  </a:ext>
                </a:extLst>
              </p14:cNvPr>
              <p14:cNvContentPartPr/>
              <p14:nvPr/>
            </p14:nvContentPartPr>
            <p14:xfrm>
              <a:off x="3969281" y="2768255"/>
              <a:ext cx="197640" cy="16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F88B22-E7A1-4640-8012-8BE24BB521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1721" y="2760695"/>
                <a:ext cx="212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1D5A44-ED32-8049-B542-F8B8F6C6D4CC}"/>
                  </a:ext>
                </a:extLst>
              </p14:cNvPr>
              <p14:cNvContentPartPr/>
              <p14:nvPr/>
            </p14:nvContentPartPr>
            <p14:xfrm>
              <a:off x="3972881" y="4613975"/>
              <a:ext cx="204840" cy="13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1D5A44-ED32-8049-B542-F8B8F6C6D4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5321" y="4606415"/>
                <a:ext cx="219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5400B3-589C-6844-B73A-73DE6069D57F}"/>
                  </a:ext>
                </a:extLst>
              </p14:cNvPr>
              <p14:cNvContentPartPr/>
              <p14:nvPr/>
            </p14:nvContentPartPr>
            <p14:xfrm>
              <a:off x="4109321" y="5056055"/>
              <a:ext cx="255240" cy="172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5400B3-589C-6844-B73A-73DE6069D5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1761" y="5048495"/>
                <a:ext cx="270360" cy="18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DFA258-87D7-B14A-A4FC-170EEF65521A}"/>
              </a:ext>
            </a:extLst>
          </p:cNvPr>
          <p:cNvGrpSpPr/>
          <p:nvPr/>
        </p:nvGrpSpPr>
        <p:grpSpPr>
          <a:xfrm>
            <a:off x="649361" y="1493855"/>
            <a:ext cx="254880" cy="413640"/>
            <a:chOff x="649361" y="1493855"/>
            <a:chExt cx="25488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F2994D-0EC7-434B-960C-92B043B9C0C4}"/>
                    </a:ext>
                  </a:extLst>
                </p14:cNvPr>
                <p14:cNvContentPartPr/>
                <p14:nvPr/>
              </p14:nvContentPartPr>
              <p14:xfrm>
                <a:off x="745481" y="1493855"/>
                <a:ext cx="25200" cy="392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F2994D-0EC7-434B-960C-92B043B9C0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281" y="1486295"/>
                  <a:ext cx="40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30C94A-94EF-B047-B2D0-5271D6A9E61C}"/>
                    </a:ext>
                  </a:extLst>
                </p14:cNvPr>
                <p14:cNvContentPartPr/>
                <p14:nvPr/>
              </p14:nvContentPartPr>
              <p14:xfrm>
                <a:off x="649361" y="1824335"/>
                <a:ext cx="118800" cy="83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30C94A-94EF-B047-B2D0-5271D6A9E6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1801" y="1816775"/>
                  <a:ext cx="133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F4F41E-E738-6941-A08A-06781B51A425}"/>
                    </a:ext>
                  </a:extLst>
                </p14:cNvPr>
                <p14:cNvContentPartPr/>
                <p14:nvPr/>
              </p14:nvContentPartPr>
              <p14:xfrm>
                <a:off x="770681" y="1748735"/>
                <a:ext cx="133560" cy="146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F4F41E-E738-6941-A08A-06781B51A4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121" y="1741175"/>
                  <a:ext cx="14832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311D9C-2D5F-0B43-AE51-61F7D54019B0}"/>
                  </a:ext>
                </a:extLst>
              </p14:cNvPr>
              <p14:cNvContentPartPr/>
              <p14:nvPr/>
            </p14:nvContentPartPr>
            <p14:xfrm>
              <a:off x="1285481" y="4274135"/>
              <a:ext cx="183240" cy="951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311D9C-2D5F-0B43-AE51-61F7D54019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7921" y="4266575"/>
                <a:ext cx="198000" cy="9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F7606E2-A717-684F-804F-B8FFB599BDA6}"/>
              </a:ext>
            </a:extLst>
          </p:cNvPr>
          <p:cNvGrpSpPr/>
          <p:nvPr/>
        </p:nvGrpSpPr>
        <p:grpSpPr>
          <a:xfrm>
            <a:off x="852041" y="5429375"/>
            <a:ext cx="408240" cy="223920"/>
            <a:chOff x="852041" y="5429375"/>
            <a:chExt cx="40824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060821-4806-3640-B34D-2C2454EE4ADA}"/>
                    </a:ext>
                  </a:extLst>
                </p14:cNvPr>
                <p14:cNvContentPartPr/>
                <p14:nvPr/>
              </p14:nvContentPartPr>
              <p14:xfrm>
                <a:off x="852041" y="5489495"/>
                <a:ext cx="72720" cy="14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060821-4806-3640-B34D-2C2454EE4A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4841" y="5481935"/>
                  <a:ext cx="87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0CF267-C828-7445-9F81-8E8A92862807}"/>
                    </a:ext>
                  </a:extLst>
                </p14:cNvPr>
                <p14:cNvContentPartPr/>
                <p14:nvPr/>
              </p14:nvContentPartPr>
              <p14:xfrm>
                <a:off x="1004681" y="5549255"/>
                <a:ext cx="7920" cy="10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0CF267-C828-7445-9F81-8E8A92862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7121" y="5541695"/>
                  <a:ext cx="2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42BD8E-7D4C-864D-84C2-CF394E0BA047}"/>
                    </a:ext>
                  </a:extLst>
                </p14:cNvPr>
                <p14:cNvContentPartPr/>
                <p14:nvPr/>
              </p14:nvContentPartPr>
              <p14:xfrm>
                <a:off x="991721" y="5429375"/>
                <a:ext cx="5400" cy="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42BD8E-7D4C-864D-84C2-CF394E0BA0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4161" y="5421815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4B0044-284E-E240-B29E-50A236497C99}"/>
                    </a:ext>
                  </a:extLst>
                </p14:cNvPr>
                <p14:cNvContentPartPr/>
                <p14:nvPr/>
              </p14:nvContentPartPr>
              <p14:xfrm>
                <a:off x="1064441" y="5539535"/>
                <a:ext cx="67320" cy="10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4B0044-284E-E240-B29E-50A236497C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6881" y="5531975"/>
                  <a:ext cx="82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972938-3A65-9545-8572-033CAC8F4CA8}"/>
                    </a:ext>
                  </a:extLst>
                </p14:cNvPr>
                <p14:cNvContentPartPr/>
                <p14:nvPr/>
              </p14:nvContentPartPr>
              <p14:xfrm>
                <a:off x="1187561" y="5533415"/>
                <a:ext cx="72720" cy="119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972938-3A65-9545-8572-033CAC8F4C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0001" y="5525855"/>
                  <a:ext cx="878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4127B6-C17D-1A4A-86ED-AE116717D3C0}"/>
              </a:ext>
            </a:extLst>
          </p:cNvPr>
          <p:cNvGrpSpPr/>
          <p:nvPr/>
        </p:nvGrpSpPr>
        <p:grpSpPr>
          <a:xfrm>
            <a:off x="1449641" y="5376095"/>
            <a:ext cx="319680" cy="302040"/>
            <a:chOff x="1449641" y="5376095"/>
            <a:chExt cx="31968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AEFF04-9319-9A4F-BD9A-FC2C5186A029}"/>
                    </a:ext>
                  </a:extLst>
                </p14:cNvPr>
                <p14:cNvContentPartPr/>
                <p14:nvPr/>
              </p14:nvContentPartPr>
              <p14:xfrm>
                <a:off x="1449641" y="5534495"/>
                <a:ext cx="95760" cy="8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AEFF04-9319-9A4F-BD9A-FC2C5186A0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2081" y="5526935"/>
                  <a:ext cx="110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34B14D-BE47-5D48-B9BB-C9EE1528F70B}"/>
                    </a:ext>
                  </a:extLst>
                </p14:cNvPr>
                <p14:cNvContentPartPr/>
                <p14:nvPr/>
              </p14:nvContentPartPr>
              <p14:xfrm>
                <a:off x="1641881" y="5376095"/>
                <a:ext cx="127440" cy="30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34B14D-BE47-5D48-B9BB-C9EE1528F7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34321" y="5368535"/>
                  <a:ext cx="142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96F38F-CE78-CA45-B931-1358FCA285FD}"/>
                    </a:ext>
                  </a:extLst>
                </p14:cNvPr>
                <p14:cNvContentPartPr/>
                <p14:nvPr/>
              </p14:nvContentPartPr>
              <p14:xfrm>
                <a:off x="1610921" y="5563295"/>
                <a:ext cx="72360" cy="1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96F38F-CE78-CA45-B931-1358FCA285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03361" y="5555735"/>
                  <a:ext cx="87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7E310F-1514-7749-B309-ABF91066E9A2}"/>
              </a:ext>
            </a:extLst>
          </p:cNvPr>
          <p:cNvGrpSpPr/>
          <p:nvPr/>
        </p:nvGrpSpPr>
        <p:grpSpPr>
          <a:xfrm>
            <a:off x="1919081" y="5367815"/>
            <a:ext cx="520200" cy="218160"/>
            <a:chOff x="1919081" y="5367815"/>
            <a:chExt cx="5202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EFAFE1-D29B-354D-AC96-DC1EFA4FAADF}"/>
                    </a:ext>
                  </a:extLst>
                </p14:cNvPr>
                <p14:cNvContentPartPr/>
                <p14:nvPr/>
              </p14:nvContentPartPr>
              <p14:xfrm>
                <a:off x="1919081" y="5495255"/>
                <a:ext cx="80640" cy="9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EFAFE1-D29B-354D-AC96-DC1EFA4FAA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11521" y="5487695"/>
                  <a:ext cx="95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C7AB41-6408-DB44-8265-7EB7DDB18FB1}"/>
                    </a:ext>
                  </a:extLst>
                </p14:cNvPr>
                <p14:cNvContentPartPr/>
                <p14:nvPr/>
              </p14:nvContentPartPr>
              <p14:xfrm>
                <a:off x="2054081" y="5484095"/>
                <a:ext cx="128520" cy="8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C7AB41-6408-DB44-8265-7EB7DDB18F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46521" y="5476535"/>
                  <a:ext cx="143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C094BB-1568-CA4A-9929-314BACB9A451}"/>
                    </a:ext>
                  </a:extLst>
                </p14:cNvPr>
                <p14:cNvContentPartPr/>
                <p14:nvPr/>
              </p14:nvContentPartPr>
              <p14:xfrm>
                <a:off x="2217161" y="5481935"/>
                <a:ext cx="75600" cy="7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C094BB-1568-CA4A-9929-314BACB9A4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09961" y="5474375"/>
                  <a:ext cx="9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7AC9F-DC7D-BD49-806F-9002D8B8BAEB}"/>
                    </a:ext>
                  </a:extLst>
                </p14:cNvPr>
                <p14:cNvContentPartPr/>
                <p14:nvPr/>
              </p14:nvContentPartPr>
              <p14:xfrm>
                <a:off x="2338841" y="5367815"/>
                <a:ext cx="100440" cy="20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7AC9F-DC7D-BD49-806F-9002D8B8BA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31641" y="5360255"/>
                  <a:ext cx="1152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206E-29ED-5B47-A383-29E84ABC5509}"/>
              </a:ext>
            </a:extLst>
          </p:cNvPr>
          <p:cNvGrpSpPr/>
          <p:nvPr/>
        </p:nvGrpSpPr>
        <p:grpSpPr>
          <a:xfrm>
            <a:off x="2682281" y="5278175"/>
            <a:ext cx="1588680" cy="325440"/>
            <a:chOff x="2682281" y="5278175"/>
            <a:chExt cx="15886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DA88B3-ADFA-BC4B-B7FD-87340522EFE7}"/>
                    </a:ext>
                  </a:extLst>
                </p14:cNvPr>
                <p14:cNvContentPartPr/>
                <p14:nvPr/>
              </p14:nvContentPartPr>
              <p14:xfrm>
                <a:off x="2682281" y="5435855"/>
                <a:ext cx="77760" cy="93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DA88B3-ADFA-BC4B-B7FD-87340522EF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74721" y="5428295"/>
                  <a:ext cx="92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826F26-D35A-A74E-8D02-0466FD3BC4A6}"/>
                    </a:ext>
                  </a:extLst>
                </p14:cNvPr>
                <p14:cNvContentPartPr/>
                <p14:nvPr/>
              </p14:nvContentPartPr>
              <p14:xfrm>
                <a:off x="2845361" y="5426495"/>
                <a:ext cx="8388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826F26-D35A-A74E-8D02-0466FD3BC4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7801" y="5418935"/>
                  <a:ext cx="99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064DD9-1AE4-B940-ABB3-F7DD8DF6F074}"/>
                    </a:ext>
                  </a:extLst>
                </p14:cNvPr>
                <p14:cNvContentPartPr/>
                <p14:nvPr/>
              </p14:nvContentPartPr>
              <p14:xfrm>
                <a:off x="3017081" y="5449535"/>
                <a:ext cx="124920" cy="71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064DD9-1AE4-B940-ABB3-F7DD8DF6F0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09521" y="5441975"/>
                  <a:ext cx="14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138512-6704-3D46-BAA2-E7DD1F851C6E}"/>
                    </a:ext>
                  </a:extLst>
                </p14:cNvPr>
                <p14:cNvContentPartPr/>
                <p14:nvPr/>
              </p14:nvContentPartPr>
              <p14:xfrm>
                <a:off x="3196361" y="5492375"/>
                <a:ext cx="22680" cy="11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138512-6704-3D46-BAA2-E7DD1F851C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8801" y="5484815"/>
                  <a:ext cx="37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60F394-97DF-B64A-9FFA-205A50F5DAB7}"/>
                    </a:ext>
                  </a:extLst>
                </p14:cNvPr>
                <p14:cNvContentPartPr/>
                <p14:nvPr/>
              </p14:nvContentPartPr>
              <p14:xfrm>
                <a:off x="3199241" y="5437295"/>
                <a:ext cx="6408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60F394-97DF-B64A-9FFA-205A50F5DA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91681" y="5429735"/>
                  <a:ext cx="79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C0BF9B-D625-9846-B8E8-A73A16E7D16D}"/>
                    </a:ext>
                  </a:extLst>
                </p14:cNvPr>
                <p14:cNvContentPartPr/>
                <p14:nvPr/>
              </p14:nvContentPartPr>
              <p14:xfrm>
                <a:off x="3278441" y="5433335"/>
                <a:ext cx="68760" cy="6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C0BF9B-D625-9846-B8E8-A73A16E7D1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70881" y="5425775"/>
                  <a:ext cx="83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5C8DFF-98BF-A643-9F1F-08781E0A7702}"/>
                    </a:ext>
                  </a:extLst>
                </p14:cNvPr>
                <p14:cNvContentPartPr/>
                <p14:nvPr/>
              </p14:nvContentPartPr>
              <p14:xfrm>
                <a:off x="3388241" y="5446655"/>
                <a:ext cx="66960" cy="75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5C8DFF-98BF-A643-9F1F-08781E0A77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0681" y="5439095"/>
                  <a:ext cx="82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008DEA-2051-A947-96BE-2AE4620991A9}"/>
                    </a:ext>
                  </a:extLst>
                </p14:cNvPr>
                <p14:cNvContentPartPr/>
                <p14:nvPr/>
              </p14:nvContentPartPr>
              <p14:xfrm>
                <a:off x="3487961" y="5408495"/>
                <a:ext cx="78120" cy="8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008DEA-2051-A947-96BE-2AE4620991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80401" y="5400935"/>
                  <a:ext cx="93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55F5D8-7EB1-5947-9D32-3073CE540699}"/>
                    </a:ext>
                  </a:extLst>
                </p14:cNvPr>
                <p14:cNvContentPartPr/>
                <p14:nvPr/>
              </p14:nvContentPartPr>
              <p14:xfrm>
                <a:off x="3635561" y="5421455"/>
                <a:ext cx="107640" cy="8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55F5D8-7EB1-5947-9D32-3073CE5406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28001" y="5413895"/>
                  <a:ext cx="122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666A34-8F8C-3040-B07C-4E955F23F416}"/>
                    </a:ext>
                  </a:extLst>
                </p14:cNvPr>
                <p14:cNvContentPartPr/>
                <p14:nvPr/>
              </p14:nvContentPartPr>
              <p14:xfrm>
                <a:off x="3817721" y="5278175"/>
                <a:ext cx="7920" cy="18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666A34-8F8C-3040-B07C-4E955F23F4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0161" y="5270615"/>
                  <a:ext cx="23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92C009-6B8C-7A41-95FE-7EFC91CC89B4}"/>
                    </a:ext>
                  </a:extLst>
                </p14:cNvPr>
                <p14:cNvContentPartPr/>
                <p14:nvPr/>
              </p14:nvContentPartPr>
              <p14:xfrm>
                <a:off x="3706481" y="5383295"/>
                <a:ext cx="141120" cy="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92C009-6B8C-7A41-95FE-7EFC91CC89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98921" y="5375735"/>
                  <a:ext cx="1562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AB4B74-12E2-B146-A00A-E81B974726CF}"/>
                    </a:ext>
                  </a:extLst>
                </p14:cNvPr>
                <p14:cNvContentPartPr/>
                <p14:nvPr/>
              </p14:nvContentPartPr>
              <p14:xfrm>
                <a:off x="3996281" y="5380415"/>
                <a:ext cx="114120" cy="7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AB4B74-12E2-B146-A00A-E81B974726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8721" y="5372855"/>
                  <a:ext cx="129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BFB8BC-0D09-4247-A4CA-483A4FB41D44}"/>
                    </a:ext>
                  </a:extLst>
                </p14:cNvPr>
                <p14:cNvContentPartPr/>
                <p14:nvPr/>
              </p14:nvContentPartPr>
              <p14:xfrm>
                <a:off x="4153601" y="5382215"/>
                <a:ext cx="117360" cy="91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BFB8BC-0D09-4247-A4CA-483A4FB41D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46041" y="5374655"/>
                  <a:ext cx="1324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DBDEB6-6563-1B44-BA63-75E1F3C30691}"/>
              </a:ext>
            </a:extLst>
          </p:cNvPr>
          <p:cNvGrpSpPr/>
          <p:nvPr/>
        </p:nvGrpSpPr>
        <p:grpSpPr>
          <a:xfrm>
            <a:off x="4430441" y="5253695"/>
            <a:ext cx="450000" cy="308880"/>
            <a:chOff x="4430441" y="5253695"/>
            <a:chExt cx="4500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D38843-FC53-D048-AA40-256E9376F185}"/>
                    </a:ext>
                  </a:extLst>
                </p14:cNvPr>
                <p14:cNvContentPartPr/>
                <p14:nvPr/>
              </p14:nvContentPartPr>
              <p14:xfrm>
                <a:off x="4430441" y="5385095"/>
                <a:ext cx="77760" cy="65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D38843-FC53-D048-AA40-256E9376F1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2881" y="5377535"/>
                  <a:ext cx="92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44618D-B493-B149-8FDF-583A7FF6147B}"/>
                    </a:ext>
                  </a:extLst>
                </p14:cNvPr>
                <p14:cNvContentPartPr/>
                <p14:nvPr/>
              </p14:nvContentPartPr>
              <p14:xfrm>
                <a:off x="4526921" y="5253695"/>
                <a:ext cx="99720" cy="184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44618D-B493-B149-8FDF-583A7FF614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19361" y="5246135"/>
                  <a:ext cx="114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C0FC80-3A80-D24D-9DB4-EFA0B572BAEE}"/>
                    </a:ext>
                  </a:extLst>
                </p14:cNvPr>
                <p14:cNvContentPartPr/>
                <p14:nvPr/>
              </p14:nvContentPartPr>
              <p14:xfrm>
                <a:off x="4682441" y="5372135"/>
                <a:ext cx="2520" cy="6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C0FC80-3A80-D24D-9DB4-EFA0B572BA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74881" y="5364575"/>
                  <a:ext cx="17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A3918C-399D-5B48-8666-36298098C379}"/>
                    </a:ext>
                  </a:extLst>
                </p14:cNvPr>
                <p14:cNvContentPartPr/>
                <p14:nvPr/>
              </p14:nvContentPartPr>
              <p14:xfrm>
                <a:off x="4685321" y="5299055"/>
                <a:ext cx="5400" cy="2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A3918C-399D-5B48-8666-36298098C3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7761" y="5291495"/>
                  <a:ext cx="20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741936-9871-BB47-B633-F5786F851FFB}"/>
                    </a:ext>
                  </a:extLst>
                </p14:cNvPr>
                <p14:cNvContentPartPr/>
                <p14:nvPr/>
              </p14:nvContentPartPr>
              <p14:xfrm>
                <a:off x="4747601" y="5294375"/>
                <a:ext cx="132840" cy="26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741936-9871-BB47-B633-F5786F851F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40041" y="5286815"/>
                  <a:ext cx="14796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5C8E02-F4AD-D54A-8578-2B3CD79BDC29}"/>
              </a:ext>
            </a:extLst>
          </p:cNvPr>
          <p:cNvGrpSpPr/>
          <p:nvPr/>
        </p:nvGrpSpPr>
        <p:grpSpPr>
          <a:xfrm>
            <a:off x="2427761" y="1344455"/>
            <a:ext cx="137520" cy="602280"/>
            <a:chOff x="2427761" y="1344455"/>
            <a:chExt cx="13752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F91549-7C49-9D44-9457-BFFD01F38D28}"/>
                    </a:ext>
                  </a:extLst>
                </p14:cNvPr>
                <p14:cNvContentPartPr/>
                <p14:nvPr/>
              </p14:nvContentPartPr>
              <p14:xfrm>
                <a:off x="2468441" y="1344455"/>
                <a:ext cx="45000" cy="57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F91549-7C49-9D44-9457-BFFD01F38D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60881" y="1336895"/>
                  <a:ext cx="6012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234745-D86D-E044-BADE-6756C4E08BD3}"/>
                    </a:ext>
                  </a:extLst>
                </p14:cNvPr>
                <p14:cNvContentPartPr/>
                <p14:nvPr/>
              </p14:nvContentPartPr>
              <p14:xfrm>
                <a:off x="2427761" y="1805615"/>
                <a:ext cx="97920" cy="14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234745-D86D-E044-BADE-6756C4E08B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0201" y="1798055"/>
                  <a:ext cx="112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A918FA-D69A-D14A-B906-3B88825D1143}"/>
                    </a:ext>
                  </a:extLst>
                </p14:cNvPr>
                <p14:cNvContentPartPr/>
                <p14:nvPr/>
              </p14:nvContentPartPr>
              <p14:xfrm>
                <a:off x="2499401" y="1809575"/>
                <a:ext cx="65880" cy="9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A918FA-D69A-D14A-B906-3B88825D11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91841" y="1802015"/>
                  <a:ext cx="81000" cy="10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(b) 1980s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(c) 1990s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34A2FE-CFEA-C24E-B2CC-AB112AA8C0FD}"/>
                  </a:ext>
                </a:extLst>
              </p14:cNvPr>
              <p14:cNvContentPartPr/>
              <p14:nvPr/>
            </p14:nvContentPartPr>
            <p14:xfrm>
              <a:off x="7635521" y="2717135"/>
              <a:ext cx="1027800" cy="41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34A2FE-CFEA-C24E-B2CC-AB112AA8C0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7961" y="2709575"/>
                <a:ext cx="1042920" cy="42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C7BCBB3-205C-0241-AEF8-673BD470D87B}"/>
              </a:ext>
            </a:extLst>
          </p:cNvPr>
          <p:cNvGrpSpPr/>
          <p:nvPr/>
        </p:nvGrpSpPr>
        <p:grpSpPr>
          <a:xfrm>
            <a:off x="7062761" y="5440535"/>
            <a:ext cx="1022040" cy="252360"/>
            <a:chOff x="7062761" y="5440535"/>
            <a:chExt cx="10220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37621F-DCD8-5E43-86A6-AE93B1A1BEFD}"/>
                    </a:ext>
                  </a:extLst>
                </p14:cNvPr>
                <p14:cNvContentPartPr/>
                <p14:nvPr/>
              </p14:nvContentPartPr>
              <p14:xfrm>
                <a:off x="7062761" y="5521895"/>
                <a:ext cx="3960" cy="171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37621F-DCD8-5E43-86A6-AE93B1A1BE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55201" y="5514335"/>
                  <a:ext cx="19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8375DC-712B-7F49-84BC-B01CA55C87A5}"/>
                    </a:ext>
                  </a:extLst>
                </p14:cNvPr>
                <p14:cNvContentPartPr/>
                <p14:nvPr/>
              </p14:nvContentPartPr>
              <p14:xfrm>
                <a:off x="7130801" y="5552135"/>
                <a:ext cx="13284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8375DC-712B-7F49-84BC-B01CA55C87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23241" y="5544575"/>
                  <a:ext cx="147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3F4650-4A10-0D4A-89B1-2A08F5E21381}"/>
                    </a:ext>
                  </a:extLst>
                </p14:cNvPr>
                <p14:cNvContentPartPr/>
                <p14:nvPr/>
              </p14:nvContentPartPr>
              <p14:xfrm>
                <a:off x="7319801" y="5510375"/>
                <a:ext cx="136440" cy="152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3F4650-4A10-0D4A-89B1-2A08F5E213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2241" y="5502815"/>
                  <a:ext cx="15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4AD576-23D9-204A-89E5-D16A5DE81A38}"/>
                    </a:ext>
                  </a:extLst>
                </p14:cNvPr>
                <p14:cNvContentPartPr/>
                <p14:nvPr/>
              </p14:nvContentPartPr>
              <p14:xfrm>
                <a:off x="7560281" y="5503175"/>
                <a:ext cx="116640" cy="140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4AD576-23D9-204A-89E5-D16A5DE81A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52721" y="5495615"/>
                  <a:ext cx="131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DA7E85-6468-404C-B0F2-3D60D31A87F9}"/>
                    </a:ext>
                  </a:extLst>
                </p14:cNvPr>
                <p14:cNvContentPartPr/>
                <p14:nvPr/>
              </p14:nvContentPartPr>
              <p14:xfrm>
                <a:off x="7748561" y="5564735"/>
                <a:ext cx="8280" cy="89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DA7E85-6468-404C-B0F2-3D60D31A87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1361" y="5557175"/>
                  <a:ext cx="23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AB3FBF-C508-924C-BCE9-9B1749BCB6F4}"/>
                    </a:ext>
                  </a:extLst>
                </p14:cNvPr>
                <p14:cNvContentPartPr/>
                <p14:nvPr/>
              </p14:nvContentPartPr>
              <p14:xfrm>
                <a:off x="7734521" y="5463935"/>
                <a:ext cx="12960" cy="1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AB3FBF-C508-924C-BCE9-9B1749BCB6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27321" y="5456375"/>
                  <a:ext cx="2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D857EB-95A9-E341-AA4E-2A9651A750E3}"/>
                    </a:ext>
                  </a:extLst>
                </p14:cNvPr>
                <p14:cNvContentPartPr/>
                <p14:nvPr/>
              </p14:nvContentPartPr>
              <p14:xfrm>
                <a:off x="7863041" y="5440535"/>
                <a:ext cx="3960" cy="172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D857EB-95A9-E341-AA4E-2A9651A750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55481" y="5432975"/>
                  <a:ext cx="19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0B9D93-2CA6-9D4D-8A80-655DF087AE39}"/>
                    </a:ext>
                  </a:extLst>
                </p14:cNvPr>
                <p14:cNvContentPartPr/>
                <p14:nvPr/>
              </p14:nvContentPartPr>
              <p14:xfrm>
                <a:off x="7786721" y="5509655"/>
                <a:ext cx="143640" cy="2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0B9D93-2CA6-9D4D-8A80-655DF087A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79161" y="5502095"/>
                  <a:ext cx="15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E1FD46-CF31-1344-BF9F-E81E9FC86487}"/>
                    </a:ext>
                  </a:extLst>
                </p14:cNvPr>
                <p14:cNvContentPartPr/>
                <p14:nvPr/>
              </p14:nvContentPartPr>
              <p14:xfrm>
                <a:off x="7940081" y="5496335"/>
                <a:ext cx="144720" cy="117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E1FD46-CF31-1344-BF9F-E81E9FC864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2521" y="5488775"/>
                  <a:ext cx="1598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A0774E8-0F6B-C146-A1A3-4921D11140D6}"/>
                  </a:ext>
                </a:extLst>
              </p14:cNvPr>
              <p14:cNvContentPartPr/>
              <p14:nvPr/>
            </p14:nvContentPartPr>
            <p14:xfrm>
              <a:off x="7621121" y="3137615"/>
              <a:ext cx="40320" cy="64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A0774E8-0F6B-C146-A1A3-4921D11140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13561" y="3130055"/>
                <a:ext cx="55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AA09E4-689C-044A-A682-0FE4BEB3AA3E}"/>
                  </a:ext>
                </a:extLst>
              </p14:cNvPr>
              <p14:cNvContentPartPr/>
              <p14:nvPr/>
            </p14:nvContentPartPr>
            <p14:xfrm>
              <a:off x="7496201" y="3447935"/>
              <a:ext cx="50400" cy="12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AA09E4-689C-044A-A682-0FE4BEB3AA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8641" y="3440375"/>
                <a:ext cx="65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AFB1986-B472-C34C-9DF8-6CFB3CC316C2}"/>
                  </a:ext>
                </a:extLst>
              </p14:cNvPr>
              <p14:cNvContentPartPr/>
              <p14:nvPr/>
            </p14:nvContentPartPr>
            <p14:xfrm>
              <a:off x="7371281" y="3815855"/>
              <a:ext cx="82800" cy="22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AFB1986-B472-C34C-9DF8-6CFB3CC316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63721" y="3808295"/>
                <a:ext cx="97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52FB0F6-B913-A34D-8AE1-9A34BCAED83D}"/>
                  </a:ext>
                </a:extLst>
              </p14:cNvPr>
              <p14:cNvContentPartPr/>
              <p14:nvPr/>
            </p14:nvContentPartPr>
            <p14:xfrm>
              <a:off x="7326281" y="4295735"/>
              <a:ext cx="19080" cy="205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52FB0F6-B913-A34D-8AE1-9A34BCAED8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18721" y="4288175"/>
                <a:ext cx="342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A1B3E25-C9DD-2A4C-98A5-55A44AA8C9BD}"/>
              </a:ext>
            </a:extLst>
          </p:cNvPr>
          <p:cNvGrpSpPr/>
          <p:nvPr/>
        </p:nvGrpSpPr>
        <p:grpSpPr>
          <a:xfrm>
            <a:off x="7316561" y="4648175"/>
            <a:ext cx="45720" cy="711360"/>
            <a:chOff x="7316561" y="4648175"/>
            <a:chExt cx="4572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AD8CB9-C3EE-6743-B952-14AAACD84A44}"/>
                    </a:ext>
                  </a:extLst>
                </p14:cNvPr>
                <p14:cNvContentPartPr/>
                <p14:nvPr/>
              </p14:nvContentPartPr>
              <p14:xfrm>
                <a:off x="7316561" y="4648175"/>
                <a:ext cx="33840" cy="69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AD8CB9-C3EE-6743-B952-14AAACD84A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09001" y="4640615"/>
                  <a:ext cx="4896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2FF2CC-5186-024C-9E80-B05AA63F5E7A}"/>
                    </a:ext>
                  </a:extLst>
                </p14:cNvPr>
                <p14:cNvContentPartPr/>
                <p14:nvPr/>
              </p14:nvContentPartPr>
              <p14:xfrm>
                <a:off x="7349321" y="5353055"/>
                <a:ext cx="12960" cy="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2FF2CC-5186-024C-9E80-B05AA63F5E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41761" y="5345495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BDA290-460E-9B42-9E4E-A405EC3A168B}"/>
              </a:ext>
            </a:extLst>
          </p:cNvPr>
          <p:cNvGrpSpPr/>
          <p:nvPr/>
        </p:nvGrpSpPr>
        <p:grpSpPr>
          <a:xfrm>
            <a:off x="3354041" y="3240128"/>
            <a:ext cx="1456560" cy="999000"/>
            <a:chOff x="3354041" y="3240128"/>
            <a:chExt cx="1456560" cy="9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9D545E5-4945-9640-966C-B549A06B56E0}"/>
                    </a:ext>
                  </a:extLst>
                </p14:cNvPr>
                <p14:cNvContentPartPr/>
                <p14:nvPr/>
              </p14:nvContentPartPr>
              <p14:xfrm>
                <a:off x="4122641" y="3657728"/>
                <a:ext cx="303120" cy="58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D545E5-4945-9640-966C-B549A06B56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5081" y="3650168"/>
                  <a:ext cx="3182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3C7B17-D629-184F-9685-452680CF28C3}"/>
                    </a:ext>
                  </a:extLst>
                </p14:cNvPr>
                <p14:cNvContentPartPr/>
                <p14:nvPr/>
              </p14:nvContentPartPr>
              <p14:xfrm>
                <a:off x="3354041" y="3490328"/>
                <a:ext cx="15120" cy="15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3C7B17-D629-184F-9685-452680CF28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6481" y="3482768"/>
                  <a:ext cx="30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B7E2B7-581D-A14E-A5F2-0C702CC11755}"/>
                    </a:ext>
                  </a:extLst>
                </p14:cNvPr>
                <p14:cNvContentPartPr/>
                <p14:nvPr/>
              </p14:nvContentPartPr>
              <p14:xfrm>
                <a:off x="3384281" y="3348848"/>
                <a:ext cx="1800" cy="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B7E2B7-581D-A14E-A5F2-0C702CC117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6721" y="3341288"/>
                  <a:ext cx="16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E07D54-169E-8A4E-81F1-9496F5DAAE64}"/>
                    </a:ext>
                  </a:extLst>
                </p14:cNvPr>
                <p14:cNvContentPartPr/>
                <p14:nvPr/>
              </p14:nvContentPartPr>
              <p14:xfrm>
                <a:off x="3419201" y="3459368"/>
                <a:ext cx="64800" cy="17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E07D54-169E-8A4E-81F1-9496F5DAAE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1641" y="3451808"/>
                  <a:ext cx="79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A2BAF7-AA75-F248-85CE-08D4195B6342}"/>
                    </a:ext>
                  </a:extLst>
                </p14:cNvPr>
                <p14:cNvContentPartPr/>
                <p14:nvPr/>
              </p14:nvContentPartPr>
              <p14:xfrm>
                <a:off x="3529001" y="3453968"/>
                <a:ext cx="115560" cy="14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A2BAF7-AA75-F248-85CE-08D4195B63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1801" y="3446408"/>
                  <a:ext cx="130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5F7D23-BA0E-ED4E-AF5C-7CA6150DFB73}"/>
                    </a:ext>
                  </a:extLst>
                </p14:cNvPr>
                <p14:cNvContentPartPr/>
                <p14:nvPr/>
              </p14:nvContentPartPr>
              <p14:xfrm>
                <a:off x="3683441" y="3291248"/>
                <a:ext cx="11520" cy="30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5F7D23-BA0E-ED4E-AF5C-7CA6150DFB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75881" y="3283688"/>
                  <a:ext cx="26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5ABC9D-B62E-C348-9785-DB791EE4226A}"/>
                    </a:ext>
                  </a:extLst>
                </p14:cNvPr>
                <p14:cNvContentPartPr/>
                <p14:nvPr/>
              </p14:nvContentPartPr>
              <p14:xfrm>
                <a:off x="3640241" y="3442808"/>
                <a:ext cx="103680" cy="1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5ABC9D-B62E-C348-9785-DB791EE422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2681" y="3435248"/>
                  <a:ext cx="11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18B9D9-7AD2-AB4A-869E-8DC39C52D496}"/>
                    </a:ext>
                  </a:extLst>
                </p14:cNvPr>
                <p14:cNvContentPartPr/>
                <p14:nvPr/>
              </p14:nvContentPartPr>
              <p14:xfrm>
                <a:off x="3764081" y="3455048"/>
                <a:ext cx="66240" cy="13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18B9D9-7AD2-AB4A-869E-8DC39C52D4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6521" y="3447488"/>
                  <a:ext cx="81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D062B9-61B5-FD40-867A-86C367E253AD}"/>
                    </a:ext>
                  </a:extLst>
                </p14:cNvPr>
                <p14:cNvContentPartPr/>
                <p14:nvPr/>
              </p14:nvContentPartPr>
              <p14:xfrm>
                <a:off x="3847241" y="3435248"/>
                <a:ext cx="9828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D062B9-61B5-FD40-867A-86C367E253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9681" y="3427688"/>
                  <a:ext cx="113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166BAB-4120-1042-BBD5-4EF9D0F45B3E}"/>
                    </a:ext>
                  </a:extLst>
                </p14:cNvPr>
                <p14:cNvContentPartPr/>
                <p14:nvPr/>
              </p14:nvContentPartPr>
              <p14:xfrm>
                <a:off x="4034441" y="3427688"/>
                <a:ext cx="102600" cy="12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166BAB-4120-1042-BBD5-4EF9D0F45B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27241" y="3420128"/>
                  <a:ext cx="117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D38A26-6524-4D4C-BD89-6A837F95E6B6}"/>
                    </a:ext>
                  </a:extLst>
                </p14:cNvPr>
                <p14:cNvContentPartPr/>
                <p14:nvPr/>
              </p14:nvContentPartPr>
              <p14:xfrm>
                <a:off x="4255841" y="3240128"/>
                <a:ext cx="18000" cy="31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D38A26-6524-4D4C-BD89-6A837F95E6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8281" y="3232568"/>
                  <a:ext cx="33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25A875-A08F-8F43-AC6C-C404A91EFA51}"/>
                    </a:ext>
                  </a:extLst>
                </p14:cNvPr>
                <p14:cNvContentPartPr/>
                <p14:nvPr/>
              </p14:nvContentPartPr>
              <p14:xfrm>
                <a:off x="4190681" y="3395648"/>
                <a:ext cx="181440" cy="9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25A875-A08F-8F43-AC6C-C404A91EFA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3121" y="3388088"/>
                  <a:ext cx="196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768923-7CE0-9B45-AF8E-08890480AF60}"/>
                    </a:ext>
                  </a:extLst>
                </p14:cNvPr>
                <p14:cNvContentPartPr/>
                <p14:nvPr/>
              </p14:nvContentPartPr>
              <p14:xfrm>
                <a:off x="4376441" y="3288368"/>
                <a:ext cx="864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768923-7CE0-9B45-AF8E-08890480AF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8881" y="3280808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447182-2F2B-2745-9DDA-087ED5CF2D3D}"/>
                    </a:ext>
                  </a:extLst>
                </p14:cNvPr>
                <p14:cNvContentPartPr/>
                <p14:nvPr/>
              </p14:nvContentPartPr>
              <p14:xfrm>
                <a:off x="4424681" y="3376928"/>
                <a:ext cx="102600" cy="10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447182-2F2B-2745-9DDA-087ED5CF2D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17121" y="3369368"/>
                  <a:ext cx="117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53E657-3D44-ED4B-837A-B25E23171F80}"/>
                    </a:ext>
                  </a:extLst>
                </p14:cNvPr>
                <p14:cNvContentPartPr/>
                <p14:nvPr/>
              </p14:nvContentPartPr>
              <p14:xfrm>
                <a:off x="4550681" y="3383408"/>
                <a:ext cx="97920" cy="9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53E657-3D44-ED4B-837A-B25E23171F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3121" y="3375848"/>
                  <a:ext cx="112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29827B-A10F-0F47-8F11-8FEC75F52144}"/>
                    </a:ext>
                  </a:extLst>
                </p14:cNvPr>
                <p14:cNvContentPartPr/>
                <p14:nvPr/>
              </p14:nvContentPartPr>
              <p14:xfrm>
                <a:off x="4719161" y="3334808"/>
                <a:ext cx="9144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29827B-A10F-0F47-8F11-8FEC75F521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1601" y="3327248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plu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(d) Recent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C12E9F-C492-F747-B709-1B3166DC3E72}"/>
                  </a:ext>
                </a:extLst>
              </p14:cNvPr>
              <p14:cNvContentPartPr/>
              <p14:nvPr/>
            </p14:nvContentPartPr>
            <p14:xfrm>
              <a:off x="1284041" y="3521735"/>
              <a:ext cx="550080" cy="60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C12E9F-C492-F747-B709-1B3166DC3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481" y="3514175"/>
                <a:ext cx="5652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6F2B51-3030-B64E-8ADF-8318AE08BB7D}"/>
                  </a:ext>
                </a:extLst>
              </p14:cNvPr>
              <p14:cNvContentPartPr/>
              <p14:nvPr/>
            </p14:nvContentPartPr>
            <p14:xfrm>
              <a:off x="7940801" y="3549455"/>
              <a:ext cx="572040" cy="442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6F2B51-3030-B64E-8ADF-8318AE08BB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3241" y="3541895"/>
                <a:ext cx="587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9EC717-9507-7749-831C-285DABA869E0}"/>
                  </a:ext>
                </a:extLst>
              </p14:cNvPr>
              <p14:cNvContentPartPr/>
              <p14:nvPr/>
            </p14:nvContentPartPr>
            <p14:xfrm>
              <a:off x="7937921" y="3965615"/>
              <a:ext cx="21240" cy="2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9EC717-9507-7749-831C-285DABA869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361" y="3958055"/>
                <a:ext cx="36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49E90-1F69-DF42-8002-19A6781A6D64}"/>
                  </a:ext>
                </a:extLst>
              </p14:cNvPr>
              <p14:cNvContentPartPr/>
              <p14:nvPr/>
            </p14:nvContentPartPr>
            <p14:xfrm>
              <a:off x="7825241" y="4144535"/>
              <a:ext cx="4716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49E90-1F69-DF42-8002-19A6781A6D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17681" y="4136975"/>
                <a:ext cx="62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E7F9A6-75D3-9648-B96D-2A2DC667B66E}"/>
                  </a:ext>
                </a:extLst>
              </p14:cNvPr>
              <p14:cNvContentPartPr/>
              <p14:nvPr/>
            </p14:nvContentPartPr>
            <p14:xfrm>
              <a:off x="7712201" y="4419575"/>
              <a:ext cx="45360" cy="14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E7F9A6-75D3-9648-B96D-2A2DC667B6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4641" y="4412375"/>
                <a:ext cx="60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90CD78-60E3-5949-BD6E-6FF75F1B4F46}"/>
                  </a:ext>
                </a:extLst>
              </p14:cNvPr>
              <p14:cNvContentPartPr/>
              <p14:nvPr/>
            </p14:nvContentPartPr>
            <p14:xfrm>
              <a:off x="7605641" y="4739255"/>
              <a:ext cx="48600" cy="22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90CD78-60E3-5949-BD6E-6FF75F1B4F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8081" y="4731695"/>
                <a:ext cx="63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CB316D-57D2-E841-AD62-22463619A88F}"/>
                  </a:ext>
                </a:extLst>
              </p14:cNvPr>
              <p14:cNvContentPartPr/>
              <p14:nvPr/>
            </p14:nvContentPartPr>
            <p14:xfrm>
              <a:off x="7550561" y="5199695"/>
              <a:ext cx="7560" cy="69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CB316D-57D2-E841-AD62-22463619A8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3001" y="5192135"/>
                <a:ext cx="22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405C64-7C7B-E34E-93F5-F313BAA3B768}"/>
                  </a:ext>
                </a:extLst>
              </p14:cNvPr>
              <p14:cNvContentPartPr/>
              <p14:nvPr/>
            </p14:nvContentPartPr>
            <p14:xfrm>
              <a:off x="7544801" y="5433695"/>
              <a:ext cx="6120" cy="13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405C64-7C7B-E34E-93F5-F313BAA3B7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37241" y="5426135"/>
                <a:ext cx="2088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51473EB-D1A7-BF4D-AC64-5AD23C518B8F}"/>
              </a:ext>
            </a:extLst>
          </p:cNvPr>
          <p:cNvGrpSpPr/>
          <p:nvPr/>
        </p:nvGrpSpPr>
        <p:grpSpPr>
          <a:xfrm>
            <a:off x="6867281" y="5722415"/>
            <a:ext cx="921960" cy="343440"/>
            <a:chOff x="6867281" y="5722415"/>
            <a:chExt cx="9219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17B464-8F0D-9F44-A585-AD86A4AE1973}"/>
                    </a:ext>
                  </a:extLst>
                </p14:cNvPr>
                <p14:cNvContentPartPr/>
                <p14:nvPr/>
              </p14:nvContentPartPr>
              <p14:xfrm>
                <a:off x="7535081" y="5722415"/>
                <a:ext cx="1080" cy="66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17B464-8F0D-9F44-A585-AD86A4AE19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27521" y="5714855"/>
                  <a:ext cx="16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DFBD80-E3F1-1245-8262-0B2E4ADE66CA}"/>
                    </a:ext>
                  </a:extLst>
                </p14:cNvPr>
                <p14:cNvContentPartPr/>
                <p14:nvPr/>
              </p14:nvContentPartPr>
              <p14:xfrm>
                <a:off x="6867281" y="5859215"/>
                <a:ext cx="113760" cy="19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DFBD80-E3F1-1245-8262-0B2E4ADE66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9721" y="5851655"/>
                  <a:ext cx="128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5ADA08-BBF8-2041-993E-D251107AE2BB}"/>
                    </a:ext>
                  </a:extLst>
                </p14:cNvPr>
                <p14:cNvContentPartPr/>
                <p14:nvPr/>
              </p14:nvContentPartPr>
              <p14:xfrm>
                <a:off x="7036121" y="5911055"/>
                <a:ext cx="66240" cy="15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5ADA08-BBF8-2041-993E-D251107AE2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28561" y="5903495"/>
                  <a:ext cx="81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DBF8FE-F922-C84D-8737-7DD17AD7366C}"/>
                    </a:ext>
                  </a:extLst>
                </p14:cNvPr>
                <p14:cNvContentPartPr/>
                <p14:nvPr/>
              </p14:nvContentPartPr>
              <p14:xfrm>
                <a:off x="7199561" y="5901335"/>
                <a:ext cx="102600" cy="16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DBF8FE-F922-C84D-8737-7DD17AD736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2001" y="5893775"/>
                  <a:ext cx="117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D83BBF-1A44-8E4B-AABA-A8DB81915322}"/>
                    </a:ext>
                  </a:extLst>
                </p14:cNvPr>
                <p14:cNvContentPartPr/>
                <p14:nvPr/>
              </p14:nvContentPartPr>
              <p14:xfrm>
                <a:off x="7366961" y="5906375"/>
                <a:ext cx="8100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D83BBF-1A44-8E4B-AABA-A8DB819153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59401" y="5898815"/>
                  <a:ext cx="9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A2C2E9-5EAA-6A49-97A8-247FB7EB5B40}"/>
                    </a:ext>
                  </a:extLst>
                </p14:cNvPr>
                <p14:cNvContentPartPr/>
                <p14:nvPr/>
              </p14:nvContentPartPr>
              <p14:xfrm>
                <a:off x="7641641" y="5938775"/>
                <a:ext cx="147600" cy="32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A2C2E9-5EAA-6A49-97A8-247FB7EB5B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34081" y="5931215"/>
                  <a:ext cx="1623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91BA36-E0FA-324C-83BD-B4F9012D1A1C}"/>
              </a:ext>
            </a:extLst>
          </p:cNvPr>
          <p:cNvGrpSpPr/>
          <p:nvPr/>
        </p:nvGrpSpPr>
        <p:grpSpPr>
          <a:xfrm>
            <a:off x="8009561" y="5797655"/>
            <a:ext cx="668880" cy="349560"/>
            <a:chOff x="8009561" y="5797655"/>
            <a:chExt cx="6688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B92853-3309-9A42-B8A3-441C951AD54B}"/>
                    </a:ext>
                  </a:extLst>
                </p14:cNvPr>
                <p14:cNvContentPartPr/>
                <p14:nvPr/>
              </p14:nvContentPartPr>
              <p14:xfrm>
                <a:off x="8009561" y="5905295"/>
                <a:ext cx="83880" cy="120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B92853-3309-9A42-B8A3-441C951AD5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02001" y="5897735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CC38F6-474B-E546-9F9A-D68B475C4D03}"/>
                    </a:ext>
                  </a:extLst>
                </p14:cNvPr>
                <p14:cNvContentPartPr/>
                <p14:nvPr/>
              </p14:nvContentPartPr>
              <p14:xfrm>
                <a:off x="8145281" y="5934095"/>
                <a:ext cx="7200" cy="10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CC38F6-474B-E546-9F9A-D68B475C4D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7721" y="5926535"/>
                  <a:ext cx="22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645567-FD37-9347-8CAE-DF0AF619CBF0}"/>
                    </a:ext>
                  </a:extLst>
                </p14:cNvPr>
                <p14:cNvContentPartPr/>
                <p14:nvPr/>
              </p14:nvContentPartPr>
              <p14:xfrm>
                <a:off x="8161481" y="5837975"/>
                <a:ext cx="4680" cy="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645567-FD37-9347-8CAE-DF0AF619CB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53921" y="5830415"/>
                  <a:ext cx="194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C2A96F-23F8-A343-8DEF-D8E82B70726D}"/>
                    </a:ext>
                  </a:extLst>
                </p14:cNvPr>
                <p14:cNvContentPartPr/>
                <p14:nvPr/>
              </p14:nvContentPartPr>
              <p14:xfrm>
                <a:off x="8239241" y="5947415"/>
                <a:ext cx="100800" cy="9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C2A96F-23F8-A343-8DEF-D8E82B707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1681" y="5939855"/>
                  <a:ext cx="11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AD551F-B97E-C845-80BB-D652219A1A66}"/>
                    </a:ext>
                  </a:extLst>
                </p14:cNvPr>
                <p14:cNvContentPartPr/>
                <p14:nvPr/>
              </p14:nvContentPartPr>
              <p14:xfrm>
                <a:off x="8342201" y="5940575"/>
                <a:ext cx="138600" cy="20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AD551F-B97E-C845-80BB-D652219A1A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34641" y="5933015"/>
                  <a:ext cx="153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CAF088-21A2-F140-A70B-21015630CE57}"/>
                    </a:ext>
                  </a:extLst>
                </p14:cNvPr>
                <p14:cNvContentPartPr/>
                <p14:nvPr/>
              </p14:nvContentPartPr>
              <p14:xfrm>
                <a:off x="8548841" y="5797655"/>
                <a:ext cx="32040" cy="21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CAF088-21A2-F140-A70B-21015630CE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41281" y="5790095"/>
                  <a:ext cx="47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643B14-5D8F-8E4B-AC1C-6D05932E66AC}"/>
                    </a:ext>
                  </a:extLst>
                </p14:cNvPr>
                <p14:cNvContentPartPr/>
                <p14:nvPr/>
              </p14:nvContentPartPr>
              <p14:xfrm>
                <a:off x="8607161" y="5888015"/>
                <a:ext cx="71280" cy="13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643B14-5D8F-8E4B-AC1C-6D05932E66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9601" y="5880455"/>
                  <a:ext cx="86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50169D-312E-AD4C-9C7D-89F122EC8596}"/>
              </a:ext>
            </a:extLst>
          </p:cNvPr>
          <p:cNvGrpSpPr/>
          <p:nvPr/>
        </p:nvGrpSpPr>
        <p:grpSpPr>
          <a:xfrm>
            <a:off x="7865201" y="6210935"/>
            <a:ext cx="437400" cy="121680"/>
            <a:chOff x="7865201" y="6210935"/>
            <a:chExt cx="43740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55EFC0-1CFD-674E-91F7-4FEE37E167C9}"/>
                    </a:ext>
                  </a:extLst>
                </p14:cNvPr>
                <p14:cNvContentPartPr/>
                <p14:nvPr/>
              </p14:nvContentPartPr>
              <p14:xfrm>
                <a:off x="7865201" y="6210935"/>
                <a:ext cx="9540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55EFC0-1CFD-674E-91F7-4FEE37E167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57641" y="6203735"/>
                  <a:ext cx="11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0BB1BE-F81F-1B4A-A35C-70A740A806CD}"/>
                    </a:ext>
                  </a:extLst>
                </p14:cNvPr>
                <p14:cNvContentPartPr/>
                <p14:nvPr/>
              </p14:nvContentPartPr>
              <p14:xfrm>
                <a:off x="8031161" y="6232175"/>
                <a:ext cx="132120" cy="9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0BB1BE-F81F-1B4A-A35C-70A740A806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23601" y="6224615"/>
                  <a:ext cx="147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EAF83D-AFC1-304F-A09B-3D982CB46B1F}"/>
                    </a:ext>
                  </a:extLst>
                </p14:cNvPr>
                <p14:cNvContentPartPr/>
                <p14:nvPr/>
              </p14:nvContentPartPr>
              <p14:xfrm>
                <a:off x="8209721" y="6224615"/>
                <a:ext cx="9288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EAF83D-AFC1-304F-A09B-3D982CB46B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02161" y="6217055"/>
                  <a:ext cx="10800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83E2D4-E3E0-334F-B90B-5689B7179176}"/>
                  </a:ext>
                </a:extLst>
              </p14:cNvPr>
              <p14:cNvContentPartPr/>
              <p14:nvPr/>
            </p14:nvContentPartPr>
            <p14:xfrm>
              <a:off x="8013521" y="5317415"/>
              <a:ext cx="189720" cy="147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83E2D4-E3E0-334F-B90B-5689B71791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05961" y="5309855"/>
                <a:ext cx="204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38A580-164A-4043-84CD-C46913520888}"/>
                  </a:ext>
                </a:extLst>
              </p14:cNvPr>
              <p14:cNvContentPartPr/>
              <p14:nvPr/>
            </p14:nvContentPartPr>
            <p14:xfrm>
              <a:off x="7636961" y="2382695"/>
              <a:ext cx="984240" cy="569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38A580-164A-4043-84CD-C4691352088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29401" y="2375135"/>
                <a:ext cx="999360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89721"/>
      </p:ext>
    </p:extLst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Intel x86 Architecture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processor families are the Intel x86 and the ARM architectures</a:t>
            </a:r>
          </a:p>
          <a:p>
            <a:r>
              <a:rPr lang="en-US" dirty="0"/>
              <a:t>Current x86 offerings represent the results of decades of design effort on complex instruction set computers (CISCs)</a:t>
            </a:r>
          </a:p>
          <a:p>
            <a:r>
              <a:rPr lang="en-US" dirty="0"/>
              <a:t>An alternative approach to processor design is the reduced instruction set computer (RISC)</a:t>
            </a:r>
          </a:p>
          <a:p>
            <a:r>
              <a:rPr lang="en-US" dirty="0"/>
              <a:t>ARM architecture is used in a wide variety of embedded systems and is one of the most powerful and best-designed RISC-based systems on the market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59276C-A586-A049-9734-BD172B152987}"/>
                  </a:ext>
                </a:extLst>
              </p14:cNvPr>
              <p14:cNvContentPartPr/>
              <p14:nvPr/>
            </p14:nvContentPartPr>
            <p14:xfrm>
              <a:off x="7663961" y="2924495"/>
              <a:ext cx="333000" cy="16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59276C-A586-A049-9734-BD172B152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6401" y="2916935"/>
                <a:ext cx="34812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1C972-4E8A-2A4F-95E1-D3B6C696501E}"/>
              </a:ext>
            </a:extLst>
          </p:cNvPr>
          <p:cNvGrpSpPr/>
          <p:nvPr/>
        </p:nvGrpSpPr>
        <p:grpSpPr>
          <a:xfrm>
            <a:off x="4267001" y="4293575"/>
            <a:ext cx="880920" cy="174600"/>
            <a:chOff x="4267001" y="4293575"/>
            <a:chExt cx="8809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67A442-5488-894E-870F-E26A74FD42B5}"/>
                    </a:ext>
                  </a:extLst>
                </p14:cNvPr>
                <p14:cNvContentPartPr/>
                <p14:nvPr/>
              </p14:nvContentPartPr>
              <p14:xfrm>
                <a:off x="4267001" y="4332815"/>
                <a:ext cx="272160" cy="13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67A442-5488-894E-870F-E26A74FD42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9441" y="4325255"/>
                  <a:ext cx="287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D93FAB-CA50-5F4B-85A0-8EDD5FC06833}"/>
                    </a:ext>
                  </a:extLst>
                </p14:cNvPr>
                <p14:cNvContentPartPr/>
                <p14:nvPr/>
              </p14:nvContentPartPr>
              <p14:xfrm>
                <a:off x="4702601" y="4293575"/>
                <a:ext cx="85320" cy="13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D93FAB-CA50-5F4B-85A0-8EDD5FC068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95041" y="4286015"/>
                  <a:ext cx="100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7D0348-8986-8D46-AD4F-16226D587F29}"/>
                    </a:ext>
                  </a:extLst>
                </p14:cNvPr>
                <p14:cNvContentPartPr/>
                <p14:nvPr/>
              </p14:nvContentPartPr>
              <p14:xfrm>
                <a:off x="4826441" y="4323815"/>
                <a:ext cx="71640" cy="9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7D0348-8986-8D46-AD4F-16226D587F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18881" y="4316255"/>
                  <a:ext cx="86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420AB3-A524-8C4D-AA16-5407895A2AE9}"/>
                    </a:ext>
                  </a:extLst>
                </p14:cNvPr>
                <p14:cNvContentPartPr/>
                <p14:nvPr/>
              </p14:nvContentPartPr>
              <p14:xfrm>
                <a:off x="4927601" y="4319855"/>
                <a:ext cx="104040" cy="11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420AB3-A524-8C4D-AA16-5407895A2A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20041" y="4312295"/>
                  <a:ext cx="11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CD4746-07E4-5646-A6ED-7E76967334E0}"/>
                    </a:ext>
                  </a:extLst>
                </p14:cNvPr>
                <p14:cNvContentPartPr/>
                <p14:nvPr/>
              </p14:nvContentPartPr>
              <p14:xfrm>
                <a:off x="5034161" y="4301495"/>
                <a:ext cx="113760" cy="109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CD4746-07E4-5646-A6ED-7E76967334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26601" y="4293935"/>
                  <a:ext cx="1288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0644A9-6BDD-864A-BD9A-6553C123A9F4}"/>
              </a:ext>
            </a:extLst>
          </p:cNvPr>
          <p:cNvGrpSpPr/>
          <p:nvPr/>
        </p:nvGrpSpPr>
        <p:grpSpPr>
          <a:xfrm>
            <a:off x="5728601" y="5384015"/>
            <a:ext cx="1191960" cy="975240"/>
            <a:chOff x="5728601" y="5384015"/>
            <a:chExt cx="1191960" cy="9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FDE809-9244-094C-935F-B1A6D6C46BD4}"/>
                    </a:ext>
                  </a:extLst>
                </p14:cNvPr>
                <p14:cNvContentPartPr/>
                <p14:nvPr/>
              </p14:nvContentPartPr>
              <p14:xfrm>
                <a:off x="6036401" y="5784695"/>
                <a:ext cx="420120" cy="35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FDE809-9244-094C-935F-B1A6D6C46B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28841" y="5777495"/>
                  <a:ext cx="435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7BFC85-A440-364C-B71D-A51DAE07DF99}"/>
                    </a:ext>
                  </a:extLst>
                </p14:cNvPr>
                <p14:cNvContentPartPr/>
                <p14:nvPr/>
              </p14:nvContentPartPr>
              <p14:xfrm>
                <a:off x="6096161" y="5916455"/>
                <a:ext cx="11160" cy="12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7BFC85-A440-364C-B71D-A51DAE07DF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88601" y="5908895"/>
                  <a:ext cx="2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68A4B5-7823-0341-85BA-803570B1492B}"/>
                    </a:ext>
                  </a:extLst>
                </p14:cNvPr>
                <p14:cNvContentPartPr/>
                <p14:nvPr/>
              </p14:nvContentPartPr>
              <p14:xfrm>
                <a:off x="6083921" y="5908535"/>
                <a:ext cx="68760" cy="13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68A4B5-7823-0341-85BA-803570B149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76361" y="5900975"/>
                  <a:ext cx="83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C01276-7545-AE4A-93B1-F99EAE4C8B77}"/>
                    </a:ext>
                  </a:extLst>
                </p14:cNvPr>
                <p14:cNvContentPartPr/>
                <p14:nvPr/>
              </p14:nvContentPartPr>
              <p14:xfrm>
                <a:off x="6177161" y="5920775"/>
                <a:ext cx="15840" cy="112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C01276-7545-AE4A-93B1-F99EAE4C8B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9601" y="5913215"/>
                  <a:ext cx="3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4779AD-27C5-B34A-A149-3ADF70DC2873}"/>
                    </a:ext>
                  </a:extLst>
                </p14:cNvPr>
                <p14:cNvContentPartPr/>
                <p14:nvPr/>
              </p14:nvContentPartPr>
              <p14:xfrm>
                <a:off x="6207761" y="5894135"/>
                <a:ext cx="78840" cy="12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4779AD-27C5-B34A-A149-3ADF70DC28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00201" y="5886575"/>
                  <a:ext cx="93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C0C12E-161B-1645-BEBE-CA44742D938F}"/>
                    </a:ext>
                  </a:extLst>
                </p14:cNvPr>
                <p14:cNvContentPartPr/>
                <p14:nvPr/>
              </p14:nvContentPartPr>
              <p14:xfrm>
                <a:off x="6307841" y="5906015"/>
                <a:ext cx="662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C0C12E-161B-1645-BEBE-CA44742D938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00281" y="5898455"/>
                  <a:ext cx="81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8FB6FF-D8A2-DA40-BC8D-57DBA9A129E2}"/>
                    </a:ext>
                  </a:extLst>
                </p14:cNvPr>
                <p14:cNvContentPartPr/>
                <p14:nvPr/>
              </p14:nvContentPartPr>
              <p14:xfrm>
                <a:off x="6219281" y="5504615"/>
                <a:ext cx="102240" cy="11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8FB6FF-D8A2-DA40-BC8D-57DBA9A129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1721" y="5497055"/>
                  <a:ext cx="117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415811-9F4A-174F-8798-915C938B9688}"/>
                    </a:ext>
                  </a:extLst>
                </p14:cNvPr>
                <p14:cNvContentPartPr/>
                <p14:nvPr/>
              </p14:nvContentPartPr>
              <p14:xfrm>
                <a:off x="6385241" y="5536655"/>
                <a:ext cx="2520" cy="9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415811-9F4A-174F-8798-915C938B96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77681" y="5529455"/>
                  <a:ext cx="17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C8938D-BC2B-974B-BD59-A616148FEFF0}"/>
                    </a:ext>
                  </a:extLst>
                </p14:cNvPr>
                <p14:cNvContentPartPr/>
                <p14:nvPr/>
              </p14:nvContentPartPr>
              <p14:xfrm>
                <a:off x="6452561" y="5530535"/>
                <a:ext cx="99360" cy="9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C8938D-BC2B-974B-BD59-A616148FEF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45001" y="5522975"/>
                  <a:ext cx="114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E0FC47-E159-224C-B8FB-16B40D53F3CF}"/>
                    </a:ext>
                  </a:extLst>
                </p14:cNvPr>
                <p14:cNvContentPartPr/>
                <p14:nvPr/>
              </p14:nvContentPartPr>
              <p14:xfrm>
                <a:off x="6582881" y="5583455"/>
                <a:ext cx="123840" cy="8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E0FC47-E159-224C-B8FB-16B40D53F3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75321" y="5575895"/>
                  <a:ext cx="138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FC4BBB-07EC-D44C-9F85-284612D7D674}"/>
                    </a:ext>
                  </a:extLst>
                </p14:cNvPr>
                <p14:cNvContentPartPr/>
                <p14:nvPr/>
              </p14:nvContentPartPr>
              <p14:xfrm>
                <a:off x="5728601" y="5384015"/>
                <a:ext cx="1173240" cy="97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FC4BBB-07EC-D44C-9F85-284612D7D6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21041" y="5376455"/>
                  <a:ext cx="118836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B2E57E-B068-8945-A6DA-0D20D4FB8A0D}"/>
                    </a:ext>
                  </a:extLst>
                </p14:cNvPr>
                <p14:cNvContentPartPr/>
                <p14:nvPr/>
              </p14:nvContentPartPr>
              <p14:xfrm>
                <a:off x="6598721" y="5664815"/>
                <a:ext cx="321840" cy="56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B2E57E-B068-8945-A6DA-0D20D4FB8A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91521" y="5657255"/>
                  <a:ext cx="336960" cy="57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B10E9-7613-2D4E-A80F-9F3FCCECD7C6}"/>
              </a:ext>
            </a:extLst>
          </p:cNvPr>
          <p:cNvGrpSpPr/>
          <p:nvPr/>
        </p:nvGrpSpPr>
        <p:grpSpPr>
          <a:xfrm>
            <a:off x="5505761" y="6384455"/>
            <a:ext cx="476640" cy="188280"/>
            <a:chOff x="5505761" y="6384455"/>
            <a:chExt cx="4766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013662-AAFD-6A4C-B6D2-B855AAB47FB9}"/>
                    </a:ext>
                  </a:extLst>
                </p14:cNvPr>
                <p14:cNvContentPartPr/>
                <p14:nvPr/>
              </p14:nvContentPartPr>
              <p14:xfrm>
                <a:off x="5505761" y="6412535"/>
                <a:ext cx="119880" cy="132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013662-AAFD-6A4C-B6D2-B855AAB47F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8201" y="6404975"/>
                  <a:ext cx="135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6AFE0D-DC5E-A544-8852-011C754E637F}"/>
                    </a:ext>
                  </a:extLst>
                </p14:cNvPr>
                <p14:cNvContentPartPr/>
                <p14:nvPr/>
              </p14:nvContentPartPr>
              <p14:xfrm>
                <a:off x="5527001" y="6417935"/>
                <a:ext cx="96480" cy="11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6AFE0D-DC5E-A544-8852-011C754E637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19441" y="6410735"/>
                  <a:ext cx="111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1BFA403-F5F2-3C47-9D86-B8B0CFF739F0}"/>
                    </a:ext>
                  </a:extLst>
                </p14:cNvPr>
                <p14:cNvContentPartPr/>
                <p14:nvPr/>
              </p14:nvContentPartPr>
              <p14:xfrm>
                <a:off x="5698001" y="6396335"/>
                <a:ext cx="10152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1BFA403-F5F2-3C47-9D86-B8B0CFF739F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0441" y="6388775"/>
                  <a:ext cx="116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06A773-2428-7F48-8CBA-FD669B03AB90}"/>
                    </a:ext>
                  </a:extLst>
                </p14:cNvPr>
                <p14:cNvContentPartPr/>
                <p14:nvPr/>
              </p14:nvContentPartPr>
              <p14:xfrm>
                <a:off x="5859641" y="6384455"/>
                <a:ext cx="122760" cy="188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06A773-2428-7F48-8CBA-FD669B03AB9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52081" y="6376895"/>
                  <a:ext cx="13788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B0FA00-D73F-664E-BA2A-A577A70800F4}"/>
                  </a:ext>
                </a:extLst>
              </p14:cNvPr>
              <p14:cNvContentPartPr/>
              <p14:nvPr/>
            </p14:nvContentPartPr>
            <p14:xfrm>
              <a:off x="1098641" y="4432175"/>
              <a:ext cx="182520" cy="140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B0FA00-D73F-664E-BA2A-A577A70800F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1081" y="4424975"/>
                <a:ext cx="19764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242FF27-2CB5-274E-8460-85D14F286069}"/>
              </a:ext>
            </a:extLst>
          </p:cNvPr>
          <p:cNvGrpSpPr/>
          <p:nvPr/>
        </p:nvGrpSpPr>
        <p:grpSpPr>
          <a:xfrm>
            <a:off x="2326241" y="5654375"/>
            <a:ext cx="1200240" cy="553680"/>
            <a:chOff x="2326241" y="5654375"/>
            <a:chExt cx="120024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57944B-60EE-A34B-B1BF-F1D213881F7D}"/>
                    </a:ext>
                  </a:extLst>
                </p14:cNvPr>
                <p14:cNvContentPartPr/>
                <p14:nvPr/>
              </p14:nvContentPartPr>
              <p14:xfrm>
                <a:off x="2596601" y="5755895"/>
                <a:ext cx="11520" cy="8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57944B-60EE-A34B-B1BF-F1D213881F7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89041" y="5748335"/>
                  <a:ext cx="26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94D1FD-B946-AA40-92DC-FD07E0C1A867}"/>
                    </a:ext>
                  </a:extLst>
                </p14:cNvPr>
                <p14:cNvContentPartPr/>
                <p14:nvPr/>
              </p14:nvContentPartPr>
              <p14:xfrm>
                <a:off x="2638001" y="5654375"/>
                <a:ext cx="7200" cy="3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94D1FD-B946-AA40-92DC-FD07E0C1A86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30441" y="5646815"/>
                  <a:ext cx="21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B595A8-AD8C-1542-8515-AFC1FB549CDB}"/>
                    </a:ext>
                  </a:extLst>
                </p14:cNvPr>
                <p14:cNvContentPartPr/>
                <p14:nvPr/>
              </p14:nvContentPartPr>
              <p14:xfrm>
                <a:off x="2733041" y="5723495"/>
                <a:ext cx="115920" cy="10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B595A8-AD8C-1542-8515-AFC1FB549C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25481" y="5715935"/>
                  <a:ext cx="131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BEE330-4EB9-454C-81E8-87CEEE0CCF4E}"/>
                    </a:ext>
                  </a:extLst>
                </p14:cNvPr>
                <p14:cNvContentPartPr/>
                <p14:nvPr/>
              </p14:nvContentPartPr>
              <p14:xfrm>
                <a:off x="2931401" y="5684615"/>
                <a:ext cx="149760" cy="14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BEE330-4EB9-454C-81E8-87CEEE0CCF4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23841" y="5677415"/>
                  <a:ext cx="164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A9409E-F498-104F-8C96-8046165E42E9}"/>
                    </a:ext>
                  </a:extLst>
                </p14:cNvPr>
                <p14:cNvContentPartPr/>
                <p14:nvPr/>
              </p14:nvContentPartPr>
              <p14:xfrm>
                <a:off x="2326241" y="5774255"/>
                <a:ext cx="144000" cy="16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A9409E-F498-104F-8C96-8046165E42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18681" y="5766695"/>
                  <a:ext cx="159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A2F6FB-CA33-6143-A9C1-C5E093FD99E6}"/>
                    </a:ext>
                  </a:extLst>
                </p14:cNvPr>
                <p14:cNvContentPartPr/>
                <p14:nvPr/>
              </p14:nvContentPartPr>
              <p14:xfrm>
                <a:off x="2912681" y="5921135"/>
                <a:ext cx="11520" cy="12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A2F6FB-CA33-6143-A9C1-C5E093FD99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905121" y="5913575"/>
                  <a:ext cx="26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E485C9-7E3E-7E47-B5D0-C54EDFF7D722}"/>
                    </a:ext>
                  </a:extLst>
                </p14:cNvPr>
                <p14:cNvContentPartPr/>
                <p14:nvPr/>
              </p14:nvContentPartPr>
              <p14:xfrm>
                <a:off x="2999441" y="6077375"/>
                <a:ext cx="79560" cy="130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E485C9-7E3E-7E47-B5D0-C54EDFF7D72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91881" y="6069815"/>
                  <a:ext cx="94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7CE6B-68F8-104F-BDF5-E616812952DC}"/>
                    </a:ext>
                  </a:extLst>
                </p14:cNvPr>
                <p14:cNvContentPartPr/>
                <p14:nvPr/>
              </p14:nvContentPartPr>
              <p14:xfrm>
                <a:off x="3071801" y="6052895"/>
                <a:ext cx="3456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7CE6B-68F8-104F-BDF5-E616812952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64241" y="6045335"/>
                  <a:ext cx="49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5D1400-20FD-7A4E-ABCA-693DBFC835E8}"/>
                    </a:ext>
                  </a:extLst>
                </p14:cNvPr>
                <p14:cNvContentPartPr/>
                <p14:nvPr/>
              </p14:nvContentPartPr>
              <p14:xfrm>
                <a:off x="3012041" y="6137135"/>
                <a:ext cx="8136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5D1400-20FD-7A4E-ABCA-693DBFC835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04481" y="6129575"/>
                  <a:ext cx="96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7AFEFD-4253-5348-A4CD-C784E46E32A7}"/>
                    </a:ext>
                  </a:extLst>
                </p14:cNvPr>
                <p14:cNvContentPartPr/>
                <p14:nvPr/>
              </p14:nvContentPartPr>
              <p14:xfrm>
                <a:off x="3177281" y="6085295"/>
                <a:ext cx="1008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7AFEFD-4253-5348-A4CD-C784E46E32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9721" y="6077735"/>
                  <a:ext cx="2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C81F0E8-5F7B-974F-B7B0-0814C78C8A7B}"/>
                    </a:ext>
                  </a:extLst>
                </p14:cNvPr>
                <p14:cNvContentPartPr/>
                <p14:nvPr/>
              </p14:nvContentPartPr>
              <p14:xfrm>
                <a:off x="3188801" y="6042815"/>
                <a:ext cx="114480" cy="12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C81F0E8-5F7B-974F-B7B0-0814C78C8A7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1241" y="6035255"/>
                  <a:ext cx="12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F6AD8A-7476-1C49-AFCF-1CE5B8F30C21}"/>
                    </a:ext>
                  </a:extLst>
                </p14:cNvPr>
                <p14:cNvContentPartPr/>
                <p14:nvPr/>
              </p14:nvContentPartPr>
              <p14:xfrm>
                <a:off x="3359441" y="6077015"/>
                <a:ext cx="16704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F6AD8A-7476-1C49-AFCF-1CE5B8F30C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52241" y="6069455"/>
                  <a:ext cx="1821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EA208-A50E-1941-BDFE-5F8AB0B9DD96}"/>
              </a:ext>
            </a:extLst>
          </p:cNvPr>
          <p:cNvGrpSpPr/>
          <p:nvPr/>
        </p:nvGrpSpPr>
        <p:grpSpPr>
          <a:xfrm>
            <a:off x="1283321" y="5667695"/>
            <a:ext cx="854640" cy="577080"/>
            <a:chOff x="1283321" y="5667695"/>
            <a:chExt cx="85464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B05708-96A1-0549-B88E-3C9BAEC773B0}"/>
                    </a:ext>
                  </a:extLst>
                </p14:cNvPr>
                <p14:cNvContentPartPr/>
                <p14:nvPr/>
              </p14:nvContentPartPr>
              <p14:xfrm>
                <a:off x="1283321" y="5667695"/>
                <a:ext cx="178200" cy="209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B05708-96A1-0549-B88E-3C9BAEC773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76121" y="5660135"/>
                  <a:ext cx="19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8F42F4-AE54-814C-A8FC-383D776E29DA}"/>
                    </a:ext>
                  </a:extLst>
                </p14:cNvPr>
                <p14:cNvContentPartPr/>
                <p14:nvPr/>
              </p14:nvContentPartPr>
              <p14:xfrm>
                <a:off x="1488161" y="5750495"/>
                <a:ext cx="80280" cy="10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8F42F4-AE54-814C-A8FC-383D776E29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80601" y="5742935"/>
                  <a:ext cx="95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A642F2-8765-884B-BBC9-E4E7D1820C7D}"/>
                    </a:ext>
                  </a:extLst>
                </p14:cNvPr>
                <p14:cNvContentPartPr/>
                <p14:nvPr/>
              </p14:nvContentPartPr>
              <p14:xfrm>
                <a:off x="1604441" y="5768495"/>
                <a:ext cx="69120" cy="9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A642F2-8765-884B-BBC9-E4E7D1820C7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96881" y="5760935"/>
                  <a:ext cx="84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7678AC-6E87-C640-973C-0B9648991D0A}"/>
                    </a:ext>
                  </a:extLst>
                </p14:cNvPr>
                <p14:cNvContentPartPr/>
                <p14:nvPr/>
              </p14:nvContentPartPr>
              <p14:xfrm>
                <a:off x="1778681" y="5693615"/>
                <a:ext cx="13824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7678AC-6E87-C640-973C-0B9648991D0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71481" y="5686055"/>
                  <a:ext cx="153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CEB3D2-184D-4440-AB3B-67D246C7F7A6}"/>
                    </a:ext>
                  </a:extLst>
                </p14:cNvPr>
                <p14:cNvContentPartPr/>
                <p14:nvPr/>
              </p14:nvContentPartPr>
              <p14:xfrm>
                <a:off x="1948601" y="5673095"/>
                <a:ext cx="105120" cy="15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CEB3D2-184D-4440-AB3B-67D246C7F7A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41041" y="5665895"/>
                  <a:ext cx="120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B9BE1A-8D0B-E740-BD7C-11340F370A80}"/>
                    </a:ext>
                  </a:extLst>
                </p14:cNvPr>
                <p14:cNvContentPartPr/>
                <p14:nvPr/>
              </p14:nvContentPartPr>
              <p14:xfrm>
                <a:off x="1811801" y="5897375"/>
                <a:ext cx="2520" cy="140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B9BE1A-8D0B-E740-BD7C-11340F370A8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04241" y="5889815"/>
                  <a:ext cx="17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572E96-571C-194D-AE24-B820B539A11A}"/>
                    </a:ext>
                  </a:extLst>
                </p14:cNvPr>
                <p14:cNvContentPartPr/>
                <p14:nvPr/>
              </p14:nvContentPartPr>
              <p14:xfrm>
                <a:off x="1628201" y="6131015"/>
                <a:ext cx="105480" cy="10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572E96-571C-194D-AE24-B820B539A11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20641" y="6123455"/>
                  <a:ext cx="120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1A1B84-D2AE-674C-8A57-FD84072FBA60}"/>
                    </a:ext>
                  </a:extLst>
                </p14:cNvPr>
                <p14:cNvContentPartPr/>
                <p14:nvPr/>
              </p14:nvContentPartPr>
              <p14:xfrm>
                <a:off x="1632521" y="6163415"/>
                <a:ext cx="143280" cy="81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1A1B84-D2AE-674C-8A57-FD84072FBA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24961" y="6155855"/>
                  <a:ext cx="158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66C4F4-699C-4E4B-8CEB-07C4139D2766}"/>
                    </a:ext>
                  </a:extLst>
                </p14:cNvPr>
                <p14:cNvContentPartPr/>
                <p14:nvPr/>
              </p14:nvContentPartPr>
              <p14:xfrm>
                <a:off x="1844561" y="6088895"/>
                <a:ext cx="122400" cy="146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66C4F4-699C-4E4B-8CEB-07C4139D27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37001" y="6081335"/>
                  <a:ext cx="137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324A6D-34D5-5341-9BBB-992C74A1949F}"/>
                    </a:ext>
                  </a:extLst>
                </p14:cNvPr>
                <p14:cNvContentPartPr/>
                <p14:nvPr/>
              </p14:nvContentPartPr>
              <p14:xfrm>
                <a:off x="2040041" y="6066935"/>
                <a:ext cx="97920" cy="135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324A6D-34D5-5341-9BBB-992C74A194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32481" y="6059375"/>
                  <a:ext cx="113040" cy="15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8793532"/>
              </p:ext>
            </p:extLst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30BD09-DCFE-E941-855E-6602A2D082AA}"/>
                  </a:ext>
                </a:extLst>
              </p14:cNvPr>
              <p14:cNvContentPartPr/>
              <p14:nvPr/>
            </p14:nvContentPartPr>
            <p14:xfrm>
              <a:off x="496548" y="2978541"/>
              <a:ext cx="1072440" cy="3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30BD09-DCFE-E941-855E-6602A2D082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988" y="2970981"/>
                <a:ext cx="1087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8E0BCB-BB78-0241-A20E-4F7568CC50ED}"/>
                  </a:ext>
                </a:extLst>
              </p14:cNvPr>
              <p14:cNvContentPartPr/>
              <p14:nvPr/>
            </p14:nvContentPartPr>
            <p14:xfrm>
              <a:off x="470628" y="3219021"/>
              <a:ext cx="1070640" cy="4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8E0BCB-BB78-0241-A20E-4F7568CC50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068" y="3211461"/>
                <a:ext cx="1085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8F721E-D27F-7C44-9288-FF3D1B67AEAD}"/>
                  </a:ext>
                </a:extLst>
              </p14:cNvPr>
              <p14:cNvContentPartPr/>
              <p14:nvPr/>
            </p14:nvContentPartPr>
            <p14:xfrm>
              <a:off x="553428" y="4146021"/>
              <a:ext cx="49536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8F721E-D27F-7C44-9288-FF3D1B67AE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868" y="4138461"/>
                <a:ext cx="510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2E51B3-9A4C-834C-BB4D-0FD713993091}"/>
                  </a:ext>
                </a:extLst>
              </p14:cNvPr>
              <p14:cNvContentPartPr/>
              <p14:nvPr/>
            </p14:nvContentPartPr>
            <p14:xfrm>
              <a:off x="2982708" y="2478141"/>
              <a:ext cx="33516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2E51B3-9A4C-834C-BB4D-0FD7139930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5148" y="2470581"/>
                <a:ext cx="350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B45962-13F1-0143-9A43-60C994F73DB5}"/>
                  </a:ext>
                </a:extLst>
              </p14:cNvPr>
              <p14:cNvContentPartPr/>
              <p14:nvPr/>
            </p14:nvContentPartPr>
            <p14:xfrm>
              <a:off x="2274588" y="3001581"/>
              <a:ext cx="514080" cy="1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B45962-13F1-0143-9A43-60C994F73D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7028" y="2994021"/>
                <a:ext cx="528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D32134-E5B9-FB4B-8FDF-2BCD374E182C}"/>
                  </a:ext>
                </a:extLst>
              </p14:cNvPr>
              <p14:cNvContentPartPr/>
              <p14:nvPr/>
            </p14:nvContentPartPr>
            <p14:xfrm>
              <a:off x="2337588" y="3168981"/>
              <a:ext cx="222840" cy="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D32134-E5B9-FB4B-8FDF-2BCD374E18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0028" y="3161421"/>
                <a:ext cx="237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027599-A7EA-254E-B55A-F6984996E0E2}"/>
                  </a:ext>
                </a:extLst>
              </p14:cNvPr>
              <p14:cNvContentPartPr/>
              <p14:nvPr/>
            </p14:nvContentPartPr>
            <p14:xfrm>
              <a:off x="2591748" y="4948461"/>
              <a:ext cx="419760" cy="16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027599-A7EA-254E-B55A-F6984996E0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4188" y="4940901"/>
                <a:ext cx="434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670847-71B0-BC4D-B9C0-285442A5170D}"/>
                  </a:ext>
                </a:extLst>
              </p14:cNvPr>
              <p14:cNvContentPartPr/>
              <p14:nvPr/>
            </p14:nvContentPartPr>
            <p14:xfrm>
              <a:off x="2817828" y="5507901"/>
              <a:ext cx="372600" cy="3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670847-71B0-BC4D-B9C0-285442A517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10268" y="5500341"/>
                <a:ext cx="387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A8071D-1F38-C445-8620-2CC2CD159443}"/>
                  </a:ext>
                </a:extLst>
              </p14:cNvPr>
              <p14:cNvContentPartPr/>
              <p14:nvPr/>
            </p14:nvContentPartPr>
            <p14:xfrm>
              <a:off x="2539188" y="5687541"/>
              <a:ext cx="621720" cy="3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A8071D-1F38-C445-8620-2CC2CD1594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1628" y="5679981"/>
                <a:ext cx="636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53D567-7103-6642-94DC-A8D802AE1646}"/>
                  </a:ext>
                </a:extLst>
              </p14:cNvPr>
              <p14:cNvContentPartPr/>
              <p14:nvPr/>
            </p14:nvContentPartPr>
            <p14:xfrm>
              <a:off x="4011588" y="2806461"/>
              <a:ext cx="438840" cy="42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53D567-7103-6642-94DC-A8D802AE16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04028" y="2798901"/>
                <a:ext cx="453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7B1011E-460C-2344-AAC8-38200022262C}"/>
                  </a:ext>
                </a:extLst>
              </p14:cNvPr>
              <p14:cNvContentPartPr/>
              <p14:nvPr/>
            </p14:nvContentPartPr>
            <p14:xfrm>
              <a:off x="5768388" y="3198861"/>
              <a:ext cx="771120" cy="2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7B1011E-460C-2344-AAC8-3820002226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60828" y="3191301"/>
                <a:ext cx="78624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AD27ABB-1BE3-714B-8685-6A65807B25BE}"/>
              </a:ext>
            </a:extLst>
          </p:cNvPr>
          <p:cNvGrpSpPr/>
          <p:nvPr/>
        </p:nvGrpSpPr>
        <p:grpSpPr>
          <a:xfrm>
            <a:off x="7465428" y="4210101"/>
            <a:ext cx="876240" cy="220320"/>
            <a:chOff x="7465428" y="4210101"/>
            <a:chExt cx="8762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7BFFB8-5B3B-1644-B90B-D567306B4D24}"/>
                    </a:ext>
                  </a:extLst>
                </p14:cNvPr>
                <p14:cNvContentPartPr/>
                <p14:nvPr/>
              </p14:nvContentPartPr>
              <p14:xfrm>
                <a:off x="7465428" y="4210101"/>
                <a:ext cx="812880" cy="4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7BFFB8-5B3B-1644-B90B-D567306B4D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7868" y="4202541"/>
                  <a:ext cx="828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C57FA4-695B-0E41-B935-AEEC9DABD176}"/>
                    </a:ext>
                  </a:extLst>
                </p14:cNvPr>
                <p14:cNvContentPartPr/>
                <p14:nvPr/>
              </p14:nvContentPartPr>
              <p14:xfrm>
                <a:off x="7552908" y="4365621"/>
                <a:ext cx="788760" cy="64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C57FA4-695B-0E41-B935-AEEC9DABD1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5348" y="4358061"/>
                  <a:ext cx="8035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3165419"/>
              </p:ext>
            </p:extLst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87D4F1-C17A-0248-83EB-7981B3931DE5}"/>
                  </a:ext>
                </a:extLst>
              </p14:cNvPr>
              <p14:cNvContentPartPr/>
              <p14:nvPr/>
            </p14:nvContentPartPr>
            <p14:xfrm>
              <a:off x="5396971" y="931223"/>
              <a:ext cx="380160" cy="4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87D4F1-C17A-0248-83EB-7981B3931D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9411" y="923663"/>
                <a:ext cx="39528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7BDC0-2BCA-D245-BF95-927B3A6C5021}"/>
              </a:ext>
            </a:extLst>
          </p:cNvPr>
          <p:cNvGrpSpPr/>
          <p:nvPr/>
        </p:nvGrpSpPr>
        <p:grpSpPr>
          <a:xfrm>
            <a:off x="4927171" y="703703"/>
            <a:ext cx="1011960" cy="241560"/>
            <a:chOff x="4927171" y="703703"/>
            <a:chExt cx="10119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C9E423-FDA8-A24F-B4EA-8B4B8196825E}"/>
                    </a:ext>
                  </a:extLst>
                </p14:cNvPr>
                <p14:cNvContentPartPr/>
                <p14:nvPr/>
              </p14:nvContentPartPr>
              <p14:xfrm>
                <a:off x="5371051" y="703703"/>
                <a:ext cx="102600" cy="10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C9E423-FDA8-A24F-B4EA-8B4B819682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3491" y="696143"/>
                  <a:ext cx="117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25DC9E-F27A-1A4A-B413-2AD8D42EDB93}"/>
                    </a:ext>
                  </a:extLst>
                </p14:cNvPr>
                <p14:cNvContentPartPr/>
                <p14:nvPr/>
              </p14:nvContentPartPr>
              <p14:xfrm>
                <a:off x="5447371" y="716663"/>
                <a:ext cx="2520" cy="15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25DC9E-F27A-1A4A-B413-2AD8D42EDB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0171" y="709103"/>
                  <a:ext cx="17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2A4246-4FD6-6E4C-9963-5979A830DF8F}"/>
                    </a:ext>
                  </a:extLst>
                </p14:cNvPr>
                <p14:cNvContentPartPr/>
                <p14:nvPr/>
              </p14:nvContentPartPr>
              <p14:xfrm>
                <a:off x="5510011" y="712703"/>
                <a:ext cx="119160" cy="16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2A4246-4FD6-6E4C-9963-5979A830DF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2811" y="705143"/>
                  <a:ext cx="134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E6FC85-59E3-8447-A759-034EACDC438F}"/>
                    </a:ext>
                  </a:extLst>
                </p14:cNvPr>
                <p14:cNvContentPartPr/>
                <p14:nvPr/>
              </p14:nvContentPartPr>
              <p14:xfrm>
                <a:off x="5700811" y="722423"/>
                <a:ext cx="129960" cy="18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E6FC85-59E3-8447-A759-034EACDC43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93251" y="714863"/>
                  <a:ext cx="145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8120B5-3844-DB46-A657-B55DD64CE6B7}"/>
                    </a:ext>
                  </a:extLst>
                </p14:cNvPr>
                <p14:cNvContentPartPr/>
                <p14:nvPr/>
              </p14:nvContentPartPr>
              <p14:xfrm>
                <a:off x="5918251" y="879383"/>
                <a:ext cx="18360" cy="6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8120B5-3844-DB46-A657-B55DD64CE6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10691" y="871823"/>
                  <a:ext cx="33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222946-4894-4741-B42B-1FAD810CDB12}"/>
                    </a:ext>
                  </a:extLst>
                </p14:cNvPr>
                <p14:cNvContentPartPr/>
                <p14:nvPr/>
              </p14:nvContentPartPr>
              <p14:xfrm>
                <a:off x="5926171" y="782543"/>
                <a:ext cx="12960" cy="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222946-4894-4741-B42B-1FAD810CDB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8611" y="774983"/>
                  <a:ext cx="2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7AB662-0661-2C4E-BB57-CB1F98EE232C}"/>
                    </a:ext>
                  </a:extLst>
                </p14:cNvPr>
                <p14:cNvContentPartPr/>
                <p14:nvPr/>
              </p14:nvContentPartPr>
              <p14:xfrm>
                <a:off x="4927171" y="717023"/>
                <a:ext cx="168480" cy="17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7AB662-0661-2C4E-BB57-CB1F98EE23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19611" y="709463"/>
                  <a:ext cx="183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55942E-E2A6-F74B-A6E4-8F30BAF624CD}"/>
                    </a:ext>
                  </a:extLst>
                </p14:cNvPr>
                <p14:cNvContentPartPr/>
                <p14:nvPr/>
              </p14:nvContentPartPr>
              <p14:xfrm>
                <a:off x="5168011" y="714143"/>
                <a:ext cx="12816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55942E-E2A6-F74B-A6E4-8F30BAF624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60451" y="706583"/>
                  <a:ext cx="1432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866B72A-6D44-3447-A61A-53A51E514368}"/>
                  </a:ext>
                </a:extLst>
              </p14:cNvPr>
              <p14:cNvContentPartPr/>
              <p14:nvPr/>
            </p14:nvContentPartPr>
            <p14:xfrm>
              <a:off x="579811" y="1497863"/>
              <a:ext cx="121320" cy="14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866B72A-6D44-3447-A61A-53A51E5143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2251" y="1490303"/>
                <a:ext cx="13644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CA3C65E-48C7-B143-BD56-22C4FFB2008F}"/>
              </a:ext>
            </a:extLst>
          </p:cNvPr>
          <p:cNvGrpSpPr/>
          <p:nvPr/>
        </p:nvGrpSpPr>
        <p:grpSpPr>
          <a:xfrm>
            <a:off x="8504491" y="1453583"/>
            <a:ext cx="523080" cy="196200"/>
            <a:chOff x="8504491" y="1453583"/>
            <a:chExt cx="5230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AB6879-77DC-314F-B590-C83BB9A2E97A}"/>
                    </a:ext>
                  </a:extLst>
                </p14:cNvPr>
                <p14:cNvContentPartPr/>
                <p14:nvPr/>
              </p14:nvContentPartPr>
              <p14:xfrm>
                <a:off x="8504491" y="1453583"/>
                <a:ext cx="33840" cy="16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AB6879-77DC-314F-B590-C83BB9A2E9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96931" y="1446023"/>
                  <a:ext cx="4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1FCC3E-CFFE-E543-A53F-F8D38D34454C}"/>
                    </a:ext>
                  </a:extLst>
                </p14:cNvPr>
                <p14:cNvContentPartPr/>
                <p14:nvPr/>
              </p14:nvContentPartPr>
              <p14:xfrm>
                <a:off x="8599171" y="1453583"/>
                <a:ext cx="113040" cy="17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1FCC3E-CFFE-E543-A53F-F8D38D3445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1611" y="1446023"/>
                  <a:ext cx="128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54700C-1CB7-4E49-B9F4-20FB9821180B}"/>
                    </a:ext>
                  </a:extLst>
                </p14:cNvPr>
                <p14:cNvContentPartPr/>
                <p14:nvPr/>
              </p14:nvContentPartPr>
              <p14:xfrm>
                <a:off x="8778451" y="1463663"/>
                <a:ext cx="98280" cy="18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54700C-1CB7-4E49-B9F4-20FB982118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70891" y="1456103"/>
                  <a:ext cx="113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72E939-2B87-454B-B76E-CCFD1035AF4D}"/>
                    </a:ext>
                  </a:extLst>
                </p14:cNvPr>
                <p14:cNvContentPartPr/>
                <p14:nvPr/>
              </p14:nvContentPartPr>
              <p14:xfrm>
                <a:off x="8891131" y="1492823"/>
                <a:ext cx="136440" cy="12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72E939-2B87-454B-B76E-CCFD1035AF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83571" y="1485263"/>
                  <a:ext cx="15156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15A9670-0E9A-484F-ACA6-E665203D025C}"/>
                  </a:ext>
                </a:extLst>
              </p14:cNvPr>
              <p14:cNvContentPartPr/>
              <p14:nvPr/>
            </p14:nvContentPartPr>
            <p14:xfrm>
              <a:off x="2803891" y="1678583"/>
              <a:ext cx="806040" cy="18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15A9670-0E9A-484F-ACA6-E665203D02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96331" y="1671023"/>
                <a:ext cx="820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71B47B-689A-1F4D-9482-A999DE1C5BF2}"/>
                  </a:ext>
                </a:extLst>
              </p14:cNvPr>
              <p14:cNvContentPartPr/>
              <p14:nvPr/>
            </p14:nvContentPartPr>
            <p14:xfrm>
              <a:off x="7788451" y="1688663"/>
              <a:ext cx="424080" cy="7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71B47B-689A-1F4D-9482-A999DE1C5B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80891" y="1681463"/>
                <a:ext cx="439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10CE87-48CC-8C46-A612-4CEF187EDC85}"/>
                  </a:ext>
                </a:extLst>
              </p14:cNvPr>
              <p14:cNvContentPartPr/>
              <p14:nvPr/>
            </p14:nvContentPartPr>
            <p14:xfrm>
              <a:off x="6685411" y="1152983"/>
              <a:ext cx="248760" cy="30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10CE87-48CC-8C46-A612-4CEF187EDC8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7851" y="1145423"/>
                <a:ext cx="2638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2DF9847-B847-1D4E-B4D7-9F3F7F8BC897}"/>
              </a:ext>
            </a:extLst>
          </p:cNvPr>
          <p:cNvGrpSpPr/>
          <p:nvPr/>
        </p:nvGrpSpPr>
        <p:grpSpPr>
          <a:xfrm>
            <a:off x="7005811" y="677783"/>
            <a:ext cx="889560" cy="304560"/>
            <a:chOff x="7005811" y="677783"/>
            <a:chExt cx="8895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E8FC09-442F-7844-A86D-6BBD10E650F6}"/>
                    </a:ext>
                  </a:extLst>
                </p14:cNvPr>
                <p14:cNvContentPartPr/>
                <p14:nvPr/>
              </p14:nvContentPartPr>
              <p14:xfrm>
                <a:off x="7005811" y="812423"/>
                <a:ext cx="125280" cy="98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E8FC09-442F-7844-A86D-6BBD10E650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8251" y="804863"/>
                  <a:ext cx="140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2A213E-C9EC-0141-A30C-E1513C8A74C4}"/>
                    </a:ext>
                  </a:extLst>
                </p14:cNvPr>
                <p14:cNvContentPartPr/>
                <p14:nvPr/>
              </p14:nvContentPartPr>
              <p14:xfrm>
                <a:off x="7193011" y="813143"/>
                <a:ext cx="76320" cy="6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2A213E-C9EC-0141-A30C-E1513C8A74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5451" y="805583"/>
                  <a:ext cx="91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EA69D0-2C89-8E44-9161-E15EC843A093}"/>
                    </a:ext>
                  </a:extLst>
                </p14:cNvPr>
                <p14:cNvContentPartPr/>
                <p14:nvPr/>
              </p14:nvContentPartPr>
              <p14:xfrm>
                <a:off x="7366171" y="716663"/>
                <a:ext cx="14400" cy="177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EA69D0-2C89-8E44-9161-E15EC843A0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8611" y="709103"/>
                  <a:ext cx="29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17E0D9-2212-0F4D-B1AB-DA9194219C61}"/>
                    </a:ext>
                  </a:extLst>
                </p14:cNvPr>
                <p14:cNvContentPartPr/>
                <p14:nvPr/>
              </p14:nvContentPartPr>
              <p14:xfrm>
                <a:off x="7445731" y="695063"/>
                <a:ext cx="3240" cy="19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17E0D9-2212-0F4D-B1AB-DA9194219C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38171" y="687503"/>
                  <a:ext cx="18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30D389-5F37-C94E-B6E7-B51CBB968993}"/>
                    </a:ext>
                  </a:extLst>
                </p14:cNvPr>
                <p14:cNvContentPartPr/>
                <p14:nvPr/>
              </p14:nvContentPartPr>
              <p14:xfrm>
                <a:off x="7380211" y="805583"/>
                <a:ext cx="158040" cy="76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30D389-5F37-C94E-B6E7-B51CBB968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72651" y="798023"/>
                  <a:ext cx="17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25EA5A7-A38A-8244-8BE1-EC186E6F411D}"/>
                    </a:ext>
                  </a:extLst>
                </p14:cNvPr>
                <p14:cNvContentPartPr/>
                <p14:nvPr/>
              </p14:nvContentPartPr>
              <p14:xfrm>
                <a:off x="7520251" y="696863"/>
                <a:ext cx="9360" cy="1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25EA5A7-A38A-8244-8BE1-EC186E6F41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2691" y="689303"/>
                  <a:ext cx="24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CF42F-05A7-7344-88C5-EECB6C71706B}"/>
                    </a:ext>
                  </a:extLst>
                </p14:cNvPr>
                <p14:cNvContentPartPr/>
                <p14:nvPr/>
              </p14:nvContentPartPr>
              <p14:xfrm>
                <a:off x="7608091" y="825023"/>
                <a:ext cx="720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CF42F-05A7-7344-88C5-EECB6C7170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00531" y="817463"/>
                  <a:ext cx="21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767EBD-3C81-4643-95BC-64FAF2B6AEF9}"/>
                    </a:ext>
                  </a:extLst>
                </p14:cNvPr>
                <p14:cNvContentPartPr/>
                <p14:nvPr/>
              </p14:nvContentPartPr>
              <p14:xfrm>
                <a:off x="7596571" y="811703"/>
                <a:ext cx="76320" cy="71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767EBD-3C81-4643-95BC-64FAF2B6AE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9011" y="804143"/>
                  <a:ext cx="91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CB8EB1-17F8-9D4D-980D-162118EC0958}"/>
                    </a:ext>
                  </a:extLst>
                </p14:cNvPr>
                <p14:cNvContentPartPr/>
                <p14:nvPr/>
              </p14:nvContentPartPr>
              <p14:xfrm>
                <a:off x="7740211" y="677783"/>
                <a:ext cx="20520" cy="21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CB8EB1-17F8-9D4D-980D-162118EC09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2651" y="670223"/>
                  <a:ext cx="35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909218-DCD5-4143-938A-232693CE6D54}"/>
                    </a:ext>
                  </a:extLst>
                </p14:cNvPr>
                <p14:cNvContentPartPr/>
                <p14:nvPr/>
              </p14:nvContentPartPr>
              <p14:xfrm>
                <a:off x="7795291" y="786503"/>
                <a:ext cx="100080" cy="9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909218-DCD5-4143-938A-232693CE6D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7731" y="778943"/>
                  <a:ext cx="1152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F96322-60CD-F44C-AC49-D8A944AE48E8}"/>
              </a:ext>
            </a:extLst>
          </p:cNvPr>
          <p:cNvGrpSpPr/>
          <p:nvPr/>
        </p:nvGrpSpPr>
        <p:grpSpPr>
          <a:xfrm>
            <a:off x="8082931" y="659063"/>
            <a:ext cx="1186920" cy="225000"/>
            <a:chOff x="8082931" y="659063"/>
            <a:chExt cx="11869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6692DE-E448-7C48-B18B-34CA54148FCD}"/>
                    </a:ext>
                  </a:extLst>
                </p14:cNvPr>
                <p14:cNvContentPartPr/>
                <p14:nvPr/>
              </p14:nvContentPartPr>
              <p14:xfrm>
                <a:off x="8082931" y="753743"/>
                <a:ext cx="99000" cy="9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6692DE-E448-7C48-B18B-34CA54148F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5371" y="746183"/>
                  <a:ext cx="114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0A011D-6B63-E640-A9B2-E5258713D20C}"/>
                    </a:ext>
                  </a:extLst>
                </p14:cNvPr>
                <p14:cNvContentPartPr/>
                <p14:nvPr/>
              </p14:nvContentPartPr>
              <p14:xfrm>
                <a:off x="8247811" y="782543"/>
                <a:ext cx="116280" cy="5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0A011D-6B63-E640-A9B2-E5258713D2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40611" y="774983"/>
                  <a:ext cx="13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59DF30-FB31-864E-9D17-90A0D793A579}"/>
                    </a:ext>
                  </a:extLst>
                </p14:cNvPr>
                <p14:cNvContentPartPr/>
                <p14:nvPr/>
              </p14:nvContentPartPr>
              <p14:xfrm>
                <a:off x="8253211" y="756623"/>
                <a:ext cx="7920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59DF30-FB31-864E-9D17-90A0D793A5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5651" y="749063"/>
                  <a:ext cx="94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DB52F0-BE63-5344-B869-2A9D9E91077C}"/>
                    </a:ext>
                  </a:extLst>
                </p14:cNvPr>
                <p14:cNvContentPartPr/>
                <p14:nvPr/>
              </p14:nvContentPartPr>
              <p14:xfrm>
                <a:off x="8381371" y="749783"/>
                <a:ext cx="89280" cy="9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DB52F0-BE63-5344-B869-2A9D9E9107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73811" y="742223"/>
                  <a:ext cx="104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FB8B6C-FF99-724F-AC02-2189D46C6514}"/>
                    </a:ext>
                  </a:extLst>
                </p14:cNvPr>
                <p14:cNvContentPartPr/>
                <p14:nvPr/>
              </p14:nvContentPartPr>
              <p14:xfrm>
                <a:off x="8506651" y="757343"/>
                <a:ext cx="88920" cy="7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FB8B6C-FF99-724F-AC02-2189D46C65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99091" y="749783"/>
                  <a:ext cx="104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240B54-96F9-0C4C-AD2C-5EBAA63FD400}"/>
                    </a:ext>
                  </a:extLst>
                </p14:cNvPr>
                <p14:cNvContentPartPr/>
                <p14:nvPr/>
              </p14:nvContentPartPr>
              <p14:xfrm>
                <a:off x="8646691" y="763823"/>
                <a:ext cx="106200" cy="63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240B54-96F9-0C4C-AD2C-5EBAA63FD4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39131" y="756263"/>
                  <a:ext cx="121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06E372-D9EE-6949-95BD-F71D21FBB45C}"/>
                    </a:ext>
                  </a:extLst>
                </p14:cNvPr>
                <p14:cNvContentPartPr/>
                <p14:nvPr/>
              </p14:nvContentPartPr>
              <p14:xfrm>
                <a:off x="8834611" y="659063"/>
                <a:ext cx="6120" cy="18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06E372-D9EE-6949-95BD-F71D21FBB4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27051" y="651863"/>
                  <a:ext cx="21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3DE057-0228-F74F-A1B7-068952E70ED2}"/>
                    </a:ext>
                  </a:extLst>
                </p14:cNvPr>
                <p14:cNvContentPartPr/>
                <p14:nvPr/>
              </p14:nvContentPartPr>
              <p14:xfrm>
                <a:off x="8771251" y="749063"/>
                <a:ext cx="179640" cy="8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3DE057-0228-F74F-A1B7-068952E70E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63691" y="741503"/>
                  <a:ext cx="19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77C09E-27E1-EC47-AAEC-B96DF0986B81}"/>
                    </a:ext>
                  </a:extLst>
                </p14:cNvPr>
                <p14:cNvContentPartPr/>
                <p14:nvPr/>
              </p14:nvContentPartPr>
              <p14:xfrm>
                <a:off x="8941531" y="666623"/>
                <a:ext cx="13320" cy="1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77C09E-27E1-EC47-AAEC-B96DF0986B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33971" y="659063"/>
                  <a:ext cx="28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377857-AF33-C34D-BCF1-BF3C606B493A}"/>
                    </a:ext>
                  </a:extLst>
                </p14:cNvPr>
                <p14:cNvContentPartPr/>
                <p14:nvPr/>
              </p14:nvContentPartPr>
              <p14:xfrm>
                <a:off x="8995531" y="752303"/>
                <a:ext cx="90360" cy="8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377857-AF33-C34D-BCF1-BF3C606B49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87971" y="744743"/>
                  <a:ext cx="105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10DD11-98A0-A54D-966E-EBA72BAAD597}"/>
                    </a:ext>
                  </a:extLst>
                </p14:cNvPr>
                <p14:cNvContentPartPr/>
                <p14:nvPr/>
              </p14:nvContentPartPr>
              <p14:xfrm>
                <a:off x="9112531" y="749783"/>
                <a:ext cx="157320" cy="8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10DD11-98A0-A54D-966E-EBA72BAAD5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04971" y="742223"/>
                  <a:ext cx="1724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4613C00-F6BF-0846-BA2E-A2E622923198}"/>
              </a:ext>
            </a:extLst>
          </p:cNvPr>
          <p:cNvGrpSpPr/>
          <p:nvPr/>
        </p:nvGrpSpPr>
        <p:grpSpPr>
          <a:xfrm>
            <a:off x="7257811" y="1013663"/>
            <a:ext cx="621000" cy="141120"/>
            <a:chOff x="7257811" y="1013663"/>
            <a:chExt cx="62100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949BE8-98F6-7E49-B920-5908A719442B}"/>
                    </a:ext>
                  </a:extLst>
                </p14:cNvPr>
                <p14:cNvContentPartPr/>
                <p14:nvPr/>
              </p14:nvContentPartPr>
              <p14:xfrm>
                <a:off x="7257811" y="1050743"/>
                <a:ext cx="103680" cy="8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949BE8-98F6-7E49-B920-5908A71944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0251" y="1043183"/>
                  <a:ext cx="118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AC57805-5F1F-E440-9B8C-48461C106035}"/>
                    </a:ext>
                  </a:extLst>
                </p14:cNvPr>
                <p14:cNvContentPartPr/>
                <p14:nvPr/>
              </p14:nvContentPartPr>
              <p14:xfrm>
                <a:off x="7419811" y="1068383"/>
                <a:ext cx="88560" cy="8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AC57805-5F1F-E440-9B8C-48461C1060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2251" y="1060823"/>
                  <a:ext cx="103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8E58D3-885E-4A44-A883-7BDC87EBB14F}"/>
                    </a:ext>
                  </a:extLst>
                </p14:cNvPr>
                <p14:cNvContentPartPr/>
                <p14:nvPr/>
              </p14:nvContentPartPr>
              <p14:xfrm>
                <a:off x="7553731" y="1082063"/>
                <a:ext cx="21240" cy="6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8E58D3-885E-4A44-A883-7BDC87EBB1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46171" y="1074863"/>
                  <a:ext cx="36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93F45B-074D-674C-A4F5-AFC82287AB45}"/>
                    </a:ext>
                  </a:extLst>
                </p14:cNvPr>
                <p14:cNvContentPartPr/>
                <p14:nvPr/>
              </p14:nvContentPartPr>
              <p14:xfrm>
                <a:off x="7546171" y="1028063"/>
                <a:ext cx="10800" cy="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93F45B-074D-674C-A4F5-AFC82287AB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38611" y="1020503"/>
                  <a:ext cx="2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926010-1139-284E-9797-3F4E98E060CD}"/>
                    </a:ext>
                  </a:extLst>
                </p14:cNvPr>
                <p14:cNvContentPartPr/>
                <p14:nvPr/>
              </p14:nvContentPartPr>
              <p14:xfrm>
                <a:off x="7678651" y="1013663"/>
                <a:ext cx="3960" cy="13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926010-1139-284E-9797-3F4E98E060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71091" y="1006103"/>
                  <a:ext cx="19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D149D4-2F9D-A648-AC55-801F43E7E39C}"/>
                    </a:ext>
                  </a:extLst>
                </p14:cNvPr>
                <p14:cNvContentPartPr/>
                <p14:nvPr/>
              </p14:nvContentPartPr>
              <p14:xfrm>
                <a:off x="7608091" y="1045703"/>
                <a:ext cx="143640" cy="3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D149D4-2F9D-A648-AC55-801F43E7E3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0531" y="1038143"/>
                  <a:ext cx="158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1914D4-836F-0743-B554-C419C44D7BF5}"/>
                    </a:ext>
                  </a:extLst>
                </p14:cNvPr>
                <p14:cNvContentPartPr/>
                <p14:nvPr/>
              </p14:nvContentPartPr>
              <p14:xfrm>
                <a:off x="7777291" y="1034543"/>
                <a:ext cx="101520" cy="11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1914D4-836F-0743-B554-C419C44D7BF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69731" y="1026983"/>
                  <a:ext cx="11664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FEE515A-7009-2847-8D05-8131FB4D82B3}"/>
                  </a:ext>
                </a:extLst>
              </p14:cNvPr>
              <p14:cNvContentPartPr/>
              <p14:nvPr/>
            </p14:nvContentPartPr>
            <p14:xfrm>
              <a:off x="6848131" y="837623"/>
              <a:ext cx="24840" cy="15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FEE515A-7009-2847-8D05-8131FB4D82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40571" y="830063"/>
                <a:ext cx="399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2EE1825-DBA5-F545-8F69-35ECE66FDA74}"/>
              </a:ext>
            </a:extLst>
          </p:cNvPr>
          <p:cNvGrpSpPr/>
          <p:nvPr/>
        </p:nvGrpSpPr>
        <p:grpSpPr>
          <a:xfrm>
            <a:off x="8489011" y="2192303"/>
            <a:ext cx="507960" cy="177120"/>
            <a:chOff x="8489011" y="2192303"/>
            <a:chExt cx="5079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4091632-43B1-D244-8DE9-1E59DEB1C5E6}"/>
                    </a:ext>
                  </a:extLst>
                </p14:cNvPr>
                <p14:cNvContentPartPr/>
                <p14:nvPr/>
              </p14:nvContentPartPr>
              <p14:xfrm>
                <a:off x="8489011" y="2192303"/>
                <a:ext cx="35280" cy="177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4091632-43B1-D244-8DE9-1E59DEB1C5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81451" y="2184743"/>
                  <a:ext cx="50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1584F0-229A-6747-85E2-FC21FA8AD4C0}"/>
                    </a:ext>
                  </a:extLst>
                </p14:cNvPr>
                <p14:cNvContentPartPr/>
                <p14:nvPr/>
              </p14:nvContentPartPr>
              <p14:xfrm>
                <a:off x="8584771" y="2197343"/>
                <a:ext cx="84960" cy="152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1584F0-229A-6747-85E2-FC21FA8AD4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77211" y="2189783"/>
                  <a:ext cx="100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37D612-4D05-3A4D-87C7-309938BC927F}"/>
                    </a:ext>
                  </a:extLst>
                </p14:cNvPr>
                <p14:cNvContentPartPr/>
                <p14:nvPr/>
              </p14:nvContentPartPr>
              <p14:xfrm>
                <a:off x="8723371" y="2193383"/>
                <a:ext cx="86400" cy="169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37D612-4D05-3A4D-87C7-309938BC92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15811" y="2185823"/>
                  <a:ext cx="101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64C12E-FEB1-7B40-B7C7-0F6E15F51C3A}"/>
                    </a:ext>
                  </a:extLst>
                </p14:cNvPr>
                <p14:cNvContentPartPr/>
                <p14:nvPr/>
              </p14:nvContentPartPr>
              <p14:xfrm>
                <a:off x="8854051" y="2198063"/>
                <a:ext cx="142920" cy="164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64C12E-FEB1-7B40-B7C7-0F6E15F51C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46491" y="2190503"/>
                  <a:ext cx="15804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E239BA1-FF40-1248-B082-89C398543220}"/>
                  </a:ext>
                </a:extLst>
              </p14:cNvPr>
              <p14:cNvContentPartPr/>
              <p14:nvPr/>
            </p14:nvContentPartPr>
            <p14:xfrm>
              <a:off x="7382731" y="2304263"/>
              <a:ext cx="393480" cy="10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E239BA1-FF40-1248-B082-89C39854322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75171" y="2296703"/>
                <a:ext cx="408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60D87C2-C986-AF47-BDDC-768503646559}"/>
                  </a:ext>
                </a:extLst>
              </p14:cNvPr>
              <p14:cNvContentPartPr/>
              <p14:nvPr/>
            </p14:nvContentPartPr>
            <p14:xfrm>
              <a:off x="968611" y="2470943"/>
              <a:ext cx="608400" cy="37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60D87C2-C986-AF47-BDDC-76850364655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1051" y="2463383"/>
                <a:ext cx="6235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6B756EC-FE13-0B46-9F6C-0BBF1E0CD932}"/>
              </a:ext>
            </a:extLst>
          </p:cNvPr>
          <p:cNvGrpSpPr/>
          <p:nvPr/>
        </p:nvGrpSpPr>
        <p:grpSpPr>
          <a:xfrm>
            <a:off x="6907531" y="2336303"/>
            <a:ext cx="1439640" cy="259920"/>
            <a:chOff x="6907531" y="2336303"/>
            <a:chExt cx="14396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9120FD9-898F-3A48-9657-F369984656B4}"/>
                    </a:ext>
                  </a:extLst>
                </p14:cNvPr>
                <p14:cNvContentPartPr/>
                <p14:nvPr/>
              </p14:nvContentPartPr>
              <p14:xfrm>
                <a:off x="6935251" y="2373743"/>
                <a:ext cx="118800" cy="23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9120FD9-898F-3A48-9657-F369984656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27691" y="2366183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2EAE9E-3768-7A4E-A19D-3050BAA15DE3}"/>
                    </a:ext>
                  </a:extLst>
                </p14:cNvPr>
                <p14:cNvContentPartPr/>
                <p14:nvPr/>
              </p14:nvContentPartPr>
              <p14:xfrm>
                <a:off x="6907531" y="2410103"/>
                <a:ext cx="93960" cy="90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2EAE9E-3768-7A4E-A19D-3050BAA15DE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9971" y="2402543"/>
                  <a:ext cx="109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DA28FC-8257-E749-8C7C-029DA6F9378D}"/>
                    </a:ext>
                  </a:extLst>
                </p14:cNvPr>
                <p14:cNvContentPartPr/>
                <p14:nvPr/>
              </p14:nvContentPartPr>
              <p14:xfrm>
                <a:off x="7107691" y="2411543"/>
                <a:ext cx="2268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DA28FC-8257-E749-8C7C-029DA6F9378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00131" y="2403983"/>
                  <a:ext cx="37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F1B597-F39B-E848-8C67-C9806486CFCA}"/>
                    </a:ext>
                  </a:extLst>
                </p14:cNvPr>
                <p14:cNvContentPartPr/>
                <p14:nvPr/>
              </p14:nvContentPartPr>
              <p14:xfrm>
                <a:off x="7126051" y="2372663"/>
                <a:ext cx="9000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F1B597-F39B-E848-8C67-C9806486CF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18491" y="2365103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54046F-881A-DE4F-B87F-B8446D462784}"/>
                    </a:ext>
                  </a:extLst>
                </p14:cNvPr>
                <p14:cNvContentPartPr/>
                <p14:nvPr/>
              </p14:nvContentPartPr>
              <p14:xfrm>
                <a:off x="7288411" y="2366903"/>
                <a:ext cx="103680" cy="14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54046F-881A-DE4F-B87F-B8446D4627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80851" y="2359343"/>
                  <a:ext cx="118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5CF388-56BF-B840-879B-5D342C76FA42}"/>
                    </a:ext>
                  </a:extLst>
                </p14:cNvPr>
                <p14:cNvContentPartPr/>
                <p14:nvPr/>
              </p14:nvContentPartPr>
              <p14:xfrm>
                <a:off x="7603411" y="2350343"/>
                <a:ext cx="69120" cy="144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5CF388-56BF-B840-879B-5D342C76FA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5851" y="2342783"/>
                  <a:ext cx="8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08EEE2-1D3F-BB40-AE98-F0F2C1965222}"/>
                    </a:ext>
                  </a:extLst>
                </p14:cNvPr>
                <p14:cNvContentPartPr/>
                <p14:nvPr/>
              </p14:nvContentPartPr>
              <p14:xfrm>
                <a:off x="7518091" y="2400383"/>
                <a:ext cx="121680" cy="2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08EEE2-1D3F-BB40-AE98-F0F2C19652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10531" y="2392823"/>
                  <a:ext cx="136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9C3591-5810-3849-BC30-FE192EC544E6}"/>
                    </a:ext>
                  </a:extLst>
                </p14:cNvPr>
                <p14:cNvContentPartPr/>
                <p14:nvPr/>
              </p14:nvContentPartPr>
              <p14:xfrm>
                <a:off x="7700611" y="2414423"/>
                <a:ext cx="100800" cy="77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9C3591-5810-3849-BC30-FE192EC544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93051" y="2406863"/>
                  <a:ext cx="115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B59682-ADB7-8145-81B7-7E44BD3D28D0}"/>
                    </a:ext>
                  </a:extLst>
                </p14:cNvPr>
                <p14:cNvContentPartPr/>
                <p14:nvPr/>
              </p14:nvContentPartPr>
              <p14:xfrm>
                <a:off x="7861531" y="2403263"/>
                <a:ext cx="74520" cy="7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B59682-ADB7-8145-81B7-7E44BD3D28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3971" y="2395703"/>
                  <a:ext cx="89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F1CCA8-FFC8-5348-901D-03E85BFDB2FB}"/>
                    </a:ext>
                  </a:extLst>
                </p14:cNvPr>
                <p14:cNvContentPartPr/>
                <p14:nvPr/>
              </p14:nvContentPartPr>
              <p14:xfrm>
                <a:off x="7960171" y="2425943"/>
                <a:ext cx="92880" cy="17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F1CCA8-FFC8-5348-901D-03E85BFDB2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52611" y="2418383"/>
                  <a:ext cx="108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46C7C8-D55C-3144-952E-D0D3F95348B8}"/>
                    </a:ext>
                  </a:extLst>
                </p14:cNvPr>
                <p14:cNvContentPartPr/>
                <p14:nvPr/>
              </p14:nvContentPartPr>
              <p14:xfrm>
                <a:off x="8125411" y="2416583"/>
                <a:ext cx="86760" cy="93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46C7C8-D55C-3144-952E-D0D3F95348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17851" y="2409023"/>
                  <a:ext cx="101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B62C5A5-F951-8E42-9607-2384C889D3D2}"/>
                    </a:ext>
                  </a:extLst>
                </p14:cNvPr>
                <p14:cNvContentPartPr/>
                <p14:nvPr/>
              </p14:nvContentPartPr>
              <p14:xfrm>
                <a:off x="8254651" y="2336303"/>
                <a:ext cx="47880" cy="198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B62C5A5-F951-8E42-9607-2384C889D3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47091" y="2328743"/>
                  <a:ext cx="63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74CBF0-F692-8047-A1EF-77D1C1348100}"/>
                    </a:ext>
                  </a:extLst>
                </p14:cNvPr>
                <p14:cNvContentPartPr/>
                <p14:nvPr/>
              </p14:nvContentPartPr>
              <p14:xfrm>
                <a:off x="8201731" y="2397503"/>
                <a:ext cx="145440" cy="1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74CBF0-F692-8047-A1EF-77D1C13481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94531" y="2389943"/>
                  <a:ext cx="1605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525AA1-3FB7-8743-9998-646B8096A90C}"/>
                  </a:ext>
                </a:extLst>
              </p14:cNvPr>
              <p14:cNvContentPartPr/>
              <p14:nvPr/>
            </p14:nvContentPartPr>
            <p14:xfrm>
              <a:off x="1757371" y="2447903"/>
              <a:ext cx="1105920" cy="7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525AA1-3FB7-8743-9998-646B8096A90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49811" y="2440343"/>
                <a:ext cx="1121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BBD7F74-D8BD-8145-80AD-F9009B109792}"/>
                  </a:ext>
                </a:extLst>
              </p14:cNvPr>
              <p14:cNvContentPartPr/>
              <p14:nvPr/>
            </p14:nvContentPartPr>
            <p14:xfrm>
              <a:off x="3469171" y="2453663"/>
              <a:ext cx="1117080" cy="37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BBD7F74-D8BD-8145-80AD-F9009B10979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61971" y="2446463"/>
                <a:ext cx="113220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710A0720-6B63-E84C-9305-33C1265BE8D9}"/>
              </a:ext>
            </a:extLst>
          </p:cNvPr>
          <p:cNvGrpSpPr/>
          <p:nvPr/>
        </p:nvGrpSpPr>
        <p:grpSpPr>
          <a:xfrm>
            <a:off x="6469051" y="2419463"/>
            <a:ext cx="209880" cy="86400"/>
            <a:chOff x="6469051" y="2419463"/>
            <a:chExt cx="20988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847D0CF-BFA4-5547-810E-AF519BDE6CD4}"/>
                    </a:ext>
                  </a:extLst>
                </p14:cNvPr>
                <p14:cNvContentPartPr/>
                <p14:nvPr/>
              </p14:nvContentPartPr>
              <p14:xfrm>
                <a:off x="6469051" y="2461943"/>
                <a:ext cx="168480" cy="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847D0CF-BFA4-5547-810E-AF519BDE6C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61491" y="2454383"/>
                  <a:ext cx="183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A4A4D55-77AE-6845-AA34-CF574411E9F0}"/>
                    </a:ext>
                  </a:extLst>
                </p14:cNvPr>
                <p14:cNvContentPartPr/>
                <p14:nvPr/>
              </p14:nvContentPartPr>
              <p14:xfrm>
                <a:off x="6605131" y="2419463"/>
                <a:ext cx="73800" cy="86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A4A4D55-77AE-6845-AA34-CF574411E9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97571" y="2412263"/>
                  <a:ext cx="889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9455E09-6B03-5A4A-8637-DF6F636492A0}"/>
              </a:ext>
            </a:extLst>
          </p:cNvPr>
          <p:cNvGrpSpPr/>
          <p:nvPr/>
        </p:nvGrpSpPr>
        <p:grpSpPr>
          <a:xfrm>
            <a:off x="5323531" y="2284463"/>
            <a:ext cx="802440" cy="275760"/>
            <a:chOff x="5323531" y="2284463"/>
            <a:chExt cx="8024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A3547F6-A3B7-7643-A76F-5D5F8CDA011F}"/>
                    </a:ext>
                  </a:extLst>
                </p14:cNvPr>
                <p14:cNvContentPartPr/>
                <p14:nvPr/>
              </p14:nvContentPartPr>
              <p14:xfrm>
                <a:off x="5330011" y="2400383"/>
                <a:ext cx="16560" cy="159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A3547F6-A3B7-7643-A76F-5D5F8CDA01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22451" y="2392823"/>
                  <a:ext cx="31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D7B483E-316D-8C49-A1F0-B5968723D394}"/>
                    </a:ext>
                  </a:extLst>
                </p14:cNvPr>
                <p14:cNvContentPartPr/>
                <p14:nvPr/>
              </p14:nvContentPartPr>
              <p14:xfrm>
                <a:off x="5323531" y="2386343"/>
                <a:ext cx="101520" cy="101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D7B483E-316D-8C49-A1F0-B5968723D3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15971" y="2378783"/>
                  <a:ext cx="116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50F183-0DC5-4646-A35E-38D27468A739}"/>
                    </a:ext>
                  </a:extLst>
                </p14:cNvPr>
                <p14:cNvContentPartPr/>
                <p14:nvPr/>
              </p14:nvContentPartPr>
              <p14:xfrm>
                <a:off x="5438731" y="2392103"/>
                <a:ext cx="105840" cy="64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50F183-0DC5-4646-A35E-38D27468A7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31171" y="2384543"/>
                  <a:ext cx="12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95D72E-7901-5247-97EF-DC3FC35D1472}"/>
                    </a:ext>
                  </a:extLst>
                </p14:cNvPr>
                <p14:cNvContentPartPr/>
                <p14:nvPr/>
              </p14:nvContentPartPr>
              <p14:xfrm>
                <a:off x="5545651" y="2383103"/>
                <a:ext cx="101880" cy="8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95D72E-7901-5247-97EF-DC3FC35D14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38091" y="2375543"/>
                  <a:ext cx="117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1EAB4D-EDC2-CD45-B633-C9E425FAD2A1}"/>
                    </a:ext>
                  </a:extLst>
                </p14:cNvPr>
                <p14:cNvContentPartPr/>
                <p14:nvPr/>
              </p14:nvContentPartPr>
              <p14:xfrm>
                <a:off x="5691091" y="2404343"/>
                <a:ext cx="75600" cy="54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1EAB4D-EDC2-CD45-B633-C9E425FAD2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3531" y="2396783"/>
                  <a:ext cx="90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EC2087-1D63-B342-9F1F-F3285E7D18EB}"/>
                    </a:ext>
                  </a:extLst>
                </p14:cNvPr>
                <p14:cNvContentPartPr/>
                <p14:nvPr/>
              </p14:nvContentPartPr>
              <p14:xfrm>
                <a:off x="5757691" y="2284463"/>
                <a:ext cx="23400" cy="19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EC2087-1D63-B342-9F1F-F3285E7D18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0131" y="2276903"/>
                  <a:ext cx="38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705DBF-567D-F84A-82F1-BAE67B1A1E54}"/>
                    </a:ext>
                  </a:extLst>
                </p14:cNvPr>
                <p14:cNvContentPartPr/>
                <p14:nvPr/>
              </p14:nvContentPartPr>
              <p14:xfrm>
                <a:off x="5845171" y="2386343"/>
                <a:ext cx="3960" cy="77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705DBF-567D-F84A-82F1-BAE67B1A1E5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37611" y="2378783"/>
                  <a:ext cx="19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FCE050-A11E-CF4C-A307-92EC77E4525C}"/>
                    </a:ext>
                  </a:extLst>
                </p14:cNvPr>
                <p14:cNvContentPartPr/>
                <p14:nvPr/>
              </p14:nvContentPartPr>
              <p14:xfrm>
                <a:off x="5847331" y="2340623"/>
                <a:ext cx="1908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FCE050-A11E-CF4C-A307-92EC77E4525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40131" y="2333423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EB364C-E196-2B4D-ABB0-06A3ACC197CD}"/>
                    </a:ext>
                  </a:extLst>
                </p14:cNvPr>
                <p14:cNvContentPartPr/>
                <p14:nvPr/>
              </p14:nvContentPartPr>
              <p14:xfrm>
                <a:off x="5911411" y="2348903"/>
                <a:ext cx="99360" cy="9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EB364C-E196-2B4D-ABB0-06A3ACC197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03851" y="2341343"/>
                  <a:ext cx="114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EEC1C0-D7F1-3945-B9AC-67379336EB90}"/>
                    </a:ext>
                  </a:extLst>
                </p14:cNvPr>
                <p14:cNvContentPartPr/>
                <p14:nvPr/>
              </p14:nvContentPartPr>
              <p14:xfrm>
                <a:off x="6084571" y="2288783"/>
                <a:ext cx="41400" cy="176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EEC1C0-D7F1-3945-B9AC-67379336EB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77011" y="2281223"/>
                  <a:ext cx="56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67B110E-407F-9A4B-9BA4-AC31437859D0}"/>
                    </a:ext>
                  </a:extLst>
                </p14:cNvPr>
                <p14:cNvContentPartPr/>
                <p14:nvPr/>
              </p14:nvContentPartPr>
              <p14:xfrm>
                <a:off x="6037051" y="2356463"/>
                <a:ext cx="84960" cy="17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67B110E-407F-9A4B-9BA4-AC31437859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29491" y="2348903"/>
                  <a:ext cx="1000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D0BEFE-D3E6-C14E-BD5D-1831E9B26FF9}"/>
              </a:ext>
            </a:extLst>
          </p:cNvPr>
          <p:cNvGrpSpPr/>
          <p:nvPr/>
        </p:nvGrpSpPr>
        <p:grpSpPr>
          <a:xfrm>
            <a:off x="2667091" y="3050183"/>
            <a:ext cx="1317600" cy="232920"/>
            <a:chOff x="2667091" y="3050183"/>
            <a:chExt cx="13176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D9C95B6-DA1E-1648-9450-5BAC9A36E5B4}"/>
                    </a:ext>
                  </a:extLst>
                </p14:cNvPr>
                <p14:cNvContentPartPr/>
                <p14:nvPr/>
              </p14:nvContentPartPr>
              <p14:xfrm>
                <a:off x="2667091" y="3134783"/>
                <a:ext cx="137880" cy="13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D9C95B6-DA1E-1648-9450-5BAC9A36E5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59531" y="3127223"/>
                  <a:ext cx="153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A5A2104-F191-6F4F-82F0-C82790BCAEDA}"/>
                    </a:ext>
                  </a:extLst>
                </p14:cNvPr>
                <p14:cNvContentPartPr/>
                <p14:nvPr/>
              </p14:nvContentPartPr>
              <p14:xfrm>
                <a:off x="2834491" y="3204983"/>
                <a:ext cx="88920" cy="50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A5A2104-F191-6F4F-82F0-C82790BCAE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26931" y="3197423"/>
                  <a:ext cx="104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4C46259-B789-0A46-B4D7-74BCB21A1484}"/>
                    </a:ext>
                  </a:extLst>
                </p14:cNvPr>
                <p14:cNvContentPartPr/>
                <p14:nvPr/>
              </p14:nvContentPartPr>
              <p14:xfrm>
                <a:off x="2997211" y="3116063"/>
                <a:ext cx="1152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4C46259-B789-0A46-B4D7-74BCB21A14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89651" y="3108503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159F7B-7481-E340-8499-CC4C0728B1A1}"/>
                    </a:ext>
                  </a:extLst>
                </p14:cNvPr>
                <p14:cNvContentPartPr/>
                <p14:nvPr/>
              </p14:nvContentPartPr>
              <p14:xfrm>
                <a:off x="3067051" y="3147383"/>
                <a:ext cx="10080" cy="135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159F7B-7481-E340-8499-CC4C0728B1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59491" y="3139823"/>
                  <a:ext cx="25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573314-C53F-C741-A0D0-831ACC6A6B12}"/>
                    </a:ext>
                  </a:extLst>
                </p14:cNvPr>
                <p14:cNvContentPartPr/>
                <p14:nvPr/>
              </p14:nvContentPartPr>
              <p14:xfrm>
                <a:off x="3010531" y="3192023"/>
                <a:ext cx="151920" cy="61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573314-C53F-C741-A0D0-831ACC6A6B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02971" y="3184463"/>
                  <a:ext cx="167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E723FA-2A77-AD40-B2DC-6EE9C859F2C2}"/>
                    </a:ext>
                  </a:extLst>
                </p14:cNvPr>
                <p14:cNvContentPartPr/>
                <p14:nvPr/>
              </p14:nvContentPartPr>
              <p14:xfrm>
                <a:off x="3141571" y="3117503"/>
                <a:ext cx="3960" cy="2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E723FA-2A77-AD40-B2DC-6EE9C859F2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34011" y="3110303"/>
                  <a:ext cx="19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555A153-C155-E545-93FC-F6B612C36BB6}"/>
                    </a:ext>
                  </a:extLst>
                </p14:cNvPr>
                <p14:cNvContentPartPr/>
                <p14:nvPr/>
              </p14:nvContentPartPr>
              <p14:xfrm>
                <a:off x="3210691" y="3171143"/>
                <a:ext cx="138600" cy="82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555A153-C155-E545-93FC-F6B612C36B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03131" y="3163583"/>
                  <a:ext cx="153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0BF8208-06AC-3741-AAE2-5C65A811C7D6}"/>
                    </a:ext>
                  </a:extLst>
                </p14:cNvPr>
                <p14:cNvContentPartPr/>
                <p14:nvPr/>
              </p14:nvContentPartPr>
              <p14:xfrm>
                <a:off x="3388171" y="3195983"/>
                <a:ext cx="83880" cy="65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0BF8208-06AC-3741-AAE2-5C65A811C7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80611" y="3188423"/>
                  <a:ext cx="9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842E1E-476E-F74F-8ACB-2E4EEEF4DD85}"/>
                    </a:ext>
                  </a:extLst>
                </p14:cNvPr>
                <p14:cNvContentPartPr/>
                <p14:nvPr/>
              </p14:nvContentPartPr>
              <p14:xfrm>
                <a:off x="3524251" y="3195623"/>
                <a:ext cx="97920" cy="73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842E1E-476E-F74F-8ACB-2E4EEEF4DD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16691" y="3188063"/>
                  <a:ext cx="112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7A1B72-6F10-8847-8F25-28EB5CAFF562}"/>
                    </a:ext>
                  </a:extLst>
                </p14:cNvPr>
                <p14:cNvContentPartPr/>
                <p14:nvPr/>
              </p14:nvContentPartPr>
              <p14:xfrm>
                <a:off x="3622531" y="3050183"/>
                <a:ext cx="22680" cy="214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7A1B72-6F10-8847-8F25-28EB5CAFF5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4971" y="3042623"/>
                  <a:ext cx="37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C78055-CA17-8A4D-B3DE-CC04A7B7211E}"/>
                    </a:ext>
                  </a:extLst>
                </p14:cNvPr>
                <p14:cNvContentPartPr/>
                <p14:nvPr/>
              </p14:nvContentPartPr>
              <p14:xfrm>
                <a:off x="3710011" y="3196343"/>
                <a:ext cx="15840" cy="72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C78055-CA17-8A4D-B3DE-CC04A7B7211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02811" y="3188783"/>
                  <a:ext cx="30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C800034-DB55-3C4D-BA7F-1F06CEB248C2}"/>
                    </a:ext>
                  </a:extLst>
                </p14:cNvPr>
                <p14:cNvContentPartPr/>
                <p14:nvPr/>
              </p14:nvContentPartPr>
              <p14:xfrm>
                <a:off x="3734851" y="3136223"/>
                <a:ext cx="5760" cy="5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C800034-DB55-3C4D-BA7F-1F06CEB248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27291" y="3128663"/>
                  <a:ext cx="20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E28C46-DB0A-6046-B4A7-D10867939B4B}"/>
                    </a:ext>
                  </a:extLst>
                </p14:cNvPr>
                <p14:cNvContentPartPr/>
                <p14:nvPr/>
              </p14:nvContentPartPr>
              <p14:xfrm>
                <a:off x="3785251" y="3176543"/>
                <a:ext cx="199440" cy="74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E28C46-DB0A-6046-B4A7-D10867939B4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77691" y="3168983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657C39-0E31-8E42-AAAE-29DA2AD4EAD3}"/>
                  </a:ext>
                </a:extLst>
              </p14:cNvPr>
              <p14:cNvContentPartPr/>
              <p14:nvPr/>
            </p14:nvContentPartPr>
            <p14:xfrm>
              <a:off x="3096211" y="3981503"/>
              <a:ext cx="95400" cy="1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657C39-0E31-8E42-AAAE-29DA2AD4EAD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088651" y="3973943"/>
                <a:ext cx="110520" cy="1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AE0EBA-7C55-A84B-A9A9-335E4614E035}"/>
              </a:ext>
            </a:extLst>
          </p:cNvPr>
          <p:cNvGrpSpPr/>
          <p:nvPr/>
        </p:nvGrpSpPr>
        <p:grpSpPr>
          <a:xfrm>
            <a:off x="3419491" y="3870623"/>
            <a:ext cx="856800" cy="180360"/>
            <a:chOff x="3419491" y="3870623"/>
            <a:chExt cx="85680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86C2272-3CFB-8D45-8C2C-04E9E8C01514}"/>
                    </a:ext>
                  </a:extLst>
                </p14:cNvPr>
                <p14:cNvContentPartPr/>
                <p14:nvPr/>
              </p14:nvContentPartPr>
              <p14:xfrm>
                <a:off x="3490771" y="3908783"/>
                <a:ext cx="10800" cy="13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86C2272-3CFB-8D45-8C2C-04E9E8C015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83211" y="3901223"/>
                  <a:ext cx="25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332A7AB-53B7-DE41-AE79-1C9509D6077A}"/>
                    </a:ext>
                  </a:extLst>
                </p14:cNvPr>
                <p14:cNvContentPartPr/>
                <p14:nvPr/>
              </p14:nvContentPartPr>
              <p14:xfrm>
                <a:off x="3419491" y="3905183"/>
                <a:ext cx="170280" cy="5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332A7AB-53B7-DE41-AE79-1C9509D607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11931" y="3897983"/>
                  <a:ext cx="185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3BEAAB-7559-2E4E-A4DF-C0F6AF07F5C7}"/>
                    </a:ext>
                  </a:extLst>
                </p14:cNvPr>
                <p14:cNvContentPartPr/>
                <p14:nvPr/>
              </p14:nvContentPartPr>
              <p14:xfrm>
                <a:off x="3590851" y="3975743"/>
                <a:ext cx="138240" cy="7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3BEAAB-7559-2E4E-A4DF-C0F6AF07F5C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83291" y="3968183"/>
                  <a:ext cx="153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CF341A-9CAD-3645-8D23-B1820388AD39}"/>
                    </a:ext>
                  </a:extLst>
                </p14:cNvPr>
                <p14:cNvContentPartPr/>
                <p14:nvPr/>
              </p14:nvContentPartPr>
              <p14:xfrm>
                <a:off x="3756091" y="3972863"/>
                <a:ext cx="73080" cy="78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CF341A-9CAD-3645-8D23-B1820388AD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48891" y="3965663"/>
                  <a:ext cx="88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248952-AFD8-834B-8F78-554899962604}"/>
                    </a:ext>
                  </a:extLst>
                </p14:cNvPr>
                <p14:cNvContentPartPr/>
                <p14:nvPr/>
              </p14:nvContentPartPr>
              <p14:xfrm>
                <a:off x="3842851" y="3982223"/>
                <a:ext cx="127800" cy="60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248952-AFD8-834B-8F78-5548999626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35291" y="3974663"/>
                  <a:ext cx="142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FEABA2D-0F2D-3442-AE9B-46769DE0845F}"/>
                    </a:ext>
                  </a:extLst>
                </p14:cNvPr>
                <p14:cNvContentPartPr/>
                <p14:nvPr/>
              </p14:nvContentPartPr>
              <p14:xfrm>
                <a:off x="4040851" y="3881063"/>
                <a:ext cx="6120" cy="149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FEABA2D-0F2D-3442-AE9B-46769DE084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3291" y="3873503"/>
                  <a:ext cx="21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712169-79DE-3442-995F-5C9F6D97AE24}"/>
                    </a:ext>
                  </a:extLst>
                </p14:cNvPr>
                <p14:cNvContentPartPr/>
                <p14:nvPr/>
              </p14:nvContentPartPr>
              <p14:xfrm>
                <a:off x="4075771" y="3887183"/>
                <a:ext cx="10800" cy="155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712169-79DE-3442-995F-5C9F6D97AE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68571" y="3879623"/>
                  <a:ext cx="2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4DE3D5-A030-ED49-9621-060463EDD5AB}"/>
                    </a:ext>
                  </a:extLst>
                </p14:cNvPr>
                <p14:cNvContentPartPr/>
                <p14:nvPr/>
              </p14:nvContentPartPr>
              <p14:xfrm>
                <a:off x="4127251" y="3973583"/>
                <a:ext cx="57600" cy="63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4DE3D5-A030-ED49-9621-060463EDD5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19691" y="3966023"/>
                  <a:ext cx="72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2C89CF-850C-9D4C-BB94-211FC29E1959}"/>
                    </a:ext>
                  </a:extLst>
                </p14:cNvPr>
                <p14:cNvContentPartPr/>
                <p14:nvPr/>
              </p14:nvContentPartPr>
              <p14:xfrm>
                <a:off x="4252891" y="3870623"/>
                <a:ext cx="23400" cy="162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2C89CF-850C-9D4C-BB94-211FC29E19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45331" y="3863063"/>
                  <a:ext cx="3852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4233658-C79C-C646-AEC0-6EE99077C8C1}"/>
                  </a:ext>
                </a:extLst>
              </p14:cNvPr>
              <p14:cNvContentPartPr/>
              <p14:nvPr/>
            </p14:nvContentPartPr>
            <p14:xfrm>
              <a:off x="3142291" y="5699423"/>
              <a:ext cx="560880" cy="216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4233658-C79C-C646-AEC0-6EE99077C8C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134731" y="5691863"/>
                <a:ext cx="57600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389E627-9993-2849-B477-EC7244BAE01F}"/>
              </a:ext>
            </a:extLst>
          </p:cNvPr>
          <p:cNvGrpSpPr/>
          <p:nvPr/>
        </p:nvGrpSpPr>
        <p:grpSpPr>
          <a:xfrm>
            <a:off x="3920251" y="5658383"/>
            <a:ext cx="1266480" cy="270720"/>
            <a:chOff x="3920251" y="5658383"/>
            <a:chExt cx="126648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1D7CE0-6DA4-C54F-BCA3-161981BED7D5}"/>
                    </a:ext>
                  </a:extLst>
                </p14:cNvPr>
                <p14:cNvContentPartPr/>
                <p14:nvPr/>
              </p14:nvContentPartPr>
              <p14:xfrm>
                <a:off x="3920251" y="5759903"/>
                <a:ext cx="85680" cy="6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1D7CE0-6DA4-C54F-BCA3-161981BED7D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12691" y="5752343"/>
                  <a:ext cx="100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EC90CA-916D-8E40-B041-3B621ECFC0EA}"/>
                    </a:ext>
                  </a:extLst>
                </p14:cNvPr>
                <p14:cNvContentPartPr/>
                <p14:nvPr/>
              </p14:nvContentPartPr>
              <p14:xfrm>
                <a:off x="4039051" y="5658383"/>
                <a:ext cx="10440" cy="19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EC90CA-916D-8E40-B041-3B621ECFC0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31491" y="5650823"/>
                  <a:ext cx="25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BBBEF9-710B-3741-9284-551E64C022C4}"/>
                    </a:ext>
                  </a:extLst>
                </p14:cNvPr>
                <p14:cNvContentPartPr/>
                <p14:nvPr/>
              </p14:nvContentPartPr>
              <p14:xfrm>
                <a:off x="4108891" y="5756663"/>
                <a:ext cx="119160" cy="8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BBBEF9-710B-3741-9284-551E64C022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01331" y="5749103"/>
                  <a:ext cx="134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6D516E-E654-5C41-80CA-90CF66C5F234}"/>
                    </a:ext>
                  </a:extLst>
                </p14:cNvPr>
                <p14:cNvContentPartPr/>
                <p14:nvPr/>
              </p14:nvContentPartPr>
              <p14:xfrm>
                <a:off x="4305811" y="5665943"/>
                <a:ext cx="7200" cy="19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6D516E-E654-5C41-80CA-90CF66C5F2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98251" y="5658743"/>
                  <a:ext cx="21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206E2D-1152-4A4A-B4D6-0244EE423AB5}"/>
                    </a:ext>
                  </a:extLst>
                </p14:cNvPr>
                <p14:cNvContentPartPr/>
                <p14:nvPr/>
              </p14:nvContentPartPr>
              <p14:xfrm>
                <a:off x="4254331" y="5732183"/>
                <a:ext cx="7848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206E2D-1152-4A4A-B4D6-0244EE423A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6771" y="5724623"/>
                  <a:ext cx="93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DB0944A-D95E-3644-A063-C80A3B5C601B}"/>
                    </a:ext>
                  </a:extLst>
                </p14:cNvPr>
                <p14:cNvContentPartPr/>
                <p14:nvPr/>
              </p14:nvContentPartPr>
              <p14:xfrm>
                <a:off x="4380331" y="5727863"/>
                <a:ext cx="145800" cy="77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DB0944A-D95E-3644-A063-C80A3B5C60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72771" y="5720303"/>
                  <a:ext cx="160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AC892B8-0EA7-7E49-A855-FCC2A2E2C52D}"/>
                    </a:ext>
                  </a:extLst>
                </p14:cNvPr>
                <p14:cNvContentPartPr/>
                <p14:nvPr/>
              </p14:nvContentPartPr>
              <p14:xfrm>
                <a:off x="4711171" y="5785463"/>
                <a:ext cx="25920" cy="143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AC892B8-0EA7-7E49-A855-FCC2A2E2C52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03611" y="5777903"/>
                  <a:ext cx="41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BE9B905-F9FD-F144-8E91-C4144FAFDF93}"/>
                    </a:ext>
                  </a:extLst>
                </p14:cNvPr>
                <p14:cNvContentPartPr/>
                <p14:nvPr/>
              </p14:nvContentPartPr>
              <p14:xfrm>
                <a:off x="4692091" y="5746943"/>
                <a:ext cx="108720" cy="82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BE9B905-F9FD-F144-8E91-C4144FAFDF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84531" y="5739383"/>
                  <a:ext cx="123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FFD921-4F11-E14A-8A02-D81032314F7C}"/>
                    </a:ext>
                  </a:extLst>
                </p14:cNvPr>
                <p14:cNvContentPartPr/>
                <p14:nvPr/>
              </p14:nvContentPartPr>
              <p14:xfrm>
                <a:off x="4820251" y="5776823"/>
                <a:ext cx="122760" cy="60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FFD921-4F11-E14A-8A02-D81032314F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12691" y="5769263"/>
                  <a:ext cx="137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19DEFD5-B713-794F-80A9-92DB95D15106}"/>
                    </a:ext>
                  </a:extLst>
                </p14:cNvPr>
                <p14:cNvContentPartPr/>
                <p14:nvPr/>
              </p14:nvContentPartPr>
              <p14:xfrm>
                <a:off x="5023651" y="5707703"/>
                <a:ext cx="10080" cy="135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19DEFD5-B713-794F-80A9-92DB95D1510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16091" y="5700143"/>
                  <a:ext cx="25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3EB847A-A8B1-B143-BE42-DC98FC27D94D}"/>
                    </a:ext>
                  </a:extLst>
                </p14:cNvPr>
                <p14:cNvContentPartPr/>
                <p14:nvPr/>
              </p14:nvContentPartPr>
              <p14:xfrm>
                <a:off x="5078731" y="5672063"/>
                <a:ext cx="108000" cy="169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3EB847A-A8B1-B143-BE42-DC98FC27D94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71171" y="5664503"/>
                  <a:ext cx="12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1910E47-982A-3C43-BB7C-C701BB4DC13C}"/>
                    </a:ext>
                  </a:extLst>
                </p14:cNvPr>
                <p14:cNvContentPartPr/>
                <p14:nvPr/>
              </p14:nvContentPartPr>
              <p14:xfrm>
                <a:off x="4915291" y="5729303"/>
                <a:ext cx="199440" cy="10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1910E47-982A-3C43-BB7C-C701BB4DC1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07731" y="5721743"/>
                  <a:ext cx="2145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09F334-49A8-0541-B98D-8AE697126844}"/>
                  </a:ext>
                </a:extLst>
              </p14:cNvPr>
              <p14:cNvContentPartPr/>
              <p14:nvPr/>
            </p14:nvContentPartPr>
            <p14:xfrm>
              <a:off x="5614051" y="6109823"/>
              <a:ext cx="87480" cy="93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09F334-49A8-0541-B98D-8AE69712684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06491" y="6102263"/>
                <a:ext cx="10224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500431-225A-7A47-833E-5F086AD2EC73}"/>
              </a:ext>
            </a:extLst>
          </p:cNvPr>
          <p:cNvGrpSpPr/>
          <p:nvPr/>
        </p:nvGrpSpPr>
        <p:grpSpPr>
          <a:xfrm>
            <a:off x="4459531" y="3864863"/>
            <a:ext cx="1046880" cy="308880"/>
            <a:chOff x="4459531" y="3864863"/>
            <a:chExt cx="104688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B67294C-2172-024A-9CE3-E435A6F2F7B8}"/>
                    </a:ext>
                  </a:extLst>
                </p14:cNvPr>
                <p14:cNvContentPartPr/>
                <p14:nvPr/>
              </p14:nvContentPartPr>
              <p14:xfrm>
                <a:off x="4460251" y="3943703"/>
                <a:ext cx="36720" cy="159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B67294C-2172-024A-9CE3-E435A6F2F7B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2691" y="3936143"/>
                  <a:ext cx="51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49753E6-6B5C-3942-9EA2-3F9C0105F5C9}"/>
                    </a:ext>
                  </a:extLst>
                </p14:cNvPr>
                <p14:cNvContentPartPr/>
                <p14:nvPr/>
              </p14:nvContentPartPr>
              <p14:xfrm>
                <a:off x="4459531" y="3919943"/>
                <a:ext cx="84960" cy="34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49753E6-6B5C-3942-9EA2-3F9C0105F5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51971" y="3912383"/>
                  <a:ext cx="10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F8CBCA-CCB4-4349-8AA4-D9669C2BF516}"/>
                    </a:ext>
                  </a:extLst>
                </p14:cNvPr>
                <p14:cNvContentPartPr/>
                <p14:nvPr/>
              </p14:nvContentPartPr>
              <p14:xfrm>
                <a:off x="4528651" y="3946583"/>
                <a:ext cx="190440" cy="77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F8CBCA-CCB4-4349-8AA4-D9669C2BF51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21091" y="3939023"/>
                  <a:ext cx="205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BBF9B8-0614-5F48-8F4E-A330FE1D461E}"/>
                    </a:ext>
                  </a:extLst>
                </p14:cNvPr>
                <p14:cNvContentPartPr/>
                <p14:nvPr/>
              </p14:nvContentPartPr>
              <p14:xfrm>
                <a:off x="4736371" y="3950903"/>
                <a:ext cx="86400" cy="8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BBF9B8-0614-5F48-8F4E-A330FE1D46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28811" y="3943343"/>
                  <a:ext cx="101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4A080B-5E64-F140-8583-7141A740524D}"/>
                    </a:ext>
                  </a:extLst>
                </p14:cNvPr>
                <p14:cNvContentPartPr/>
                <p14:nvPr/>
              </p14:nvContentPartPr>
              <p14:xfrm>
                <a:off x="4831411" y="3946943"/>
                <a:ext cx="73800" cy="65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4A080B-5E64-F140-8583-7141A74052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23851" y="3939383"/>
                  <a:ext cx="88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CA5A15-75F9-7844-A96A-8F404664E2B2}"/>
                    </a:ext>
                  </a:extLst>
                </p14:cNvPr>
                <p14:cNvContentPartPr/>
                <p14:nvPr/>
              </p14:nvContentPartPr>
              <p14:xfrm>
                <a:off x="4978291" y="3899063"/>
                <a:ext cx="72360" cy="9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CA5A15-75F9-7844-A96A-8F404664E2B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70731" y="3891503"/>
                  <a:ext cx="87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40438E-2133-004C-81CC-FF54FB7AC8FF}"/>
                    </a:ext>
                  </a:extLst>
                </p14:cNvPr>
                <p14:cNvContentPartPr/>
                <p14:nvPr/>
              </p14:nvContentPartPr>
              <p14:xfrm>
                <a:off x="5081611" y="3910223"/>
                <a:ext cx="63000" cy="102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40438E-2133-004C-81CC-FF54FB7AC8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74411" y="3902663"/>
                  <a:ext cx="77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837742C-895A-5A41-A7A1-725A1EFA75B2}"/>
                    </a:ext>
                  </a:extLst>
                </p14:cNvPr>
                <p14:cNvContentPartPr/>
                <p14:nvPr/>
              </p14:nvContentPartPr>
              <p14:xfrm>
                <a:off x="5185291" y="3940823"/>
                <a:ext cx="17280" cy="73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837742C-895A-5A41-A7A1-725A1EFA75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77731" y="3933263"/>
                  <a:ext cx="32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3E9605F-53F8-E448-A775-BAB160F585A1}"/>
                    </a:ext>
                  </a:extLst>
                </p14:cNvPr>
                <p14:cNvContentPartPr/>
                <p14:nvPr/>
              </p14:nvContentPartPr>
              <p14:xfrm>
                <a:off x="5202211" y="3864863"/>
                <a:ext cx="1080" cy="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3E9605F-53F8-E448-A775-BAB160F585A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94651" y="3857303"/>
                  <a:ext cx="162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06ED0FD-2FF1-FB47-A9CE-1B2928674433}"/>
                    </a:ext>
                  </a:extLst>
                </p14:cNvPr>
                <p14:cNvContentPartPr/>
                <p14:nvPr/>
              </p14:nvContentPartPr>
              <p14:xfrm>
                <a:off x="5249011" y="3948743"/>
                <a:ext cx="110520" cy="7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06ED0FD-2FF1-FB47-A9CE-1B292867443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41451" y="3941183"/>
                  <a:ext cx="125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284A428-7F24-C048-AD58-86B6AA1A7D0B}"/>
                    </a:ext>
                  </a:extLst>
                </p14:cNvPr>
                <p14:cNvContentPartPr/>
                <p14:nvPr/>
              </p14:nvContentPartPr>
              <p14:xfrm>
                <a:off x="5413891" y="3947303"/>
                <a:ext cx="92520" cy="226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284A428-7F24-C048-AD58-86B6AA1A7D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06331" y="3939743"/>
                  <a:ext cx="107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14B8F43-F14F-384B-8023-FF448CA132CC}"/>
                    </a:ext>
                  </a:extLst>
                </p14:cNvPr>
                <p14:cNvContentPartPr/>
                <p14:nvPr/>
              </p14:nvContentPartPr>
              <p14:xfrm>
                <a:off x="4478971" y="3961343"/>
                <a:ext cx="34560" cy="32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14B8F43-F14F-384B-8023-FF448CA132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71411" y="3953783"/>
                  <a:ext cx="49680" cy="4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use of electronics and software within a product</a:t>
            </a:r>
          </a:p>
          <a:p>
            <a:r>
              <a:rPr lang="en-US" dirty="0"/>
              <a:t>Billions of computer systems are produced each year that are embedded within larger devices</a:t>
            </a:r>
          </a:p>
          <a:p>
            <a:r>
              <a:rPr lang="en-US" dirty="0"/>
              <a:t>Today many devices that use electric power have an embedded computing system</a:t>
            </a:r>
          </a:p>
          <a:p>
            <a:r>
              <a:rPr lang="en-US" dirty="0"/>
              <a:t>Often embedded systems are tightly coupled to their environment</a:t>
            </a:r>
          </a:p>
          <a:p>
            <a:pPr lvl="1"/>
            <a:r>
              <a:rPr lang="en-US" dirty="0"/>
              <a:t>This can give rise to real-time constraints imposed by the need to interact with the environment</a:t>
            </a:r>
          </a:p>
          <a:p>
            <a:pPr lvl="2"/>
            <a:r>
              <a:rPr lang="en-US" dirty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F4C1CF-2431-9243-B014-F84E3FF5B5B6}"/>
                  </a:ext>
                </a:extLst>
              </p14:cNvPr>
              <p14:cNvContentPartPr/>
              <p14:nvPr/>
            </p14:nvContentPartPr>
            <p14:xfrm>
              <a:off x="8305051" y="2815823"/>
              <a:ext cx="74520" cy="18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F4C1CF-2431-9243-B014-F84E3FF5B5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7851" y="2808263"/>
                <a:ext cx="8964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8609D5A-5B55-5647-9E09-1B3F1FF0FCA0}"/>
              </a:ext>
            </a:extLst>
          </p:cNvPr>
          <p:cNvGrpSpPr/>
          <p:nvPr/>
        </p:nvGrpSpPr>
        <p:grpSpPr>
          <a:xfrm>
            <a:off x="8422771" y="2090423"/>
            <a:ext cx="701640" cy="622440"/>
            <a:chOff x="8422771" y="2090423"/>
            <a:chExt cx="70164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F3828F-8A99-9F49-BBD0-DF7EBC67167B}"/>
                    </a:ext>
                  </a:extLst>
                </p14:cNvPr>
                <p14:cNvContentPartPr/>
                <p14:nvPr/>
              </p14:nvContentPartPr>
              <p14:xfrm>
                <a:off x="8422771" y="2225423"/>
                <a:ext cx="112680" cy="142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F3828F-8A99-9F49-BBD0-DF7EBC67167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15211" y="2217863"/>
                  <a:ext cx="127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29F1AC-143F-5E46-8DA1-56B9B203C7EF}"/>
                    </a:ext>
                  </a:extLst>
                </p14:cNvPr>
                <p14:cNvContentPartPr/>
                <p14:nvPr/>
              </p14:nvContentPartPr>
              <p14:xfrm>
                <a:off x="8570731" y="2234783"/>
                <a:ext cx="8424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29F1AC-143F-5E46-8DA1-56B9B203C7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3171" y="2227223"/>
                  <a:ext cx="99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D51D22-CEB7-AD4B-A3C1-9AB035AA63E5}"/>
                    </a:ext>
                  </a:extLst>
                </p14:cNvPr>
                <p14:cNvContentPartPr/>
                <p14:nvPr/>
              </p14:nvContentPartPr>
              <p14:xfrm>
                <a:off x="8678011" y="2221823"/>
                <a:ext cx="87120" cy="11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D51D22-CEB7-AD4B-A3C1-9AB035AA63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70451" y="2214263"/>
                  <a:ext cx="102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D1FD00-AB04-924A-BAA9-D0310E2C7D35}"/>
                    </a:ext>
                  </a:extLst>
                </p14:cNvPr>
                <p14:cNvContentPartPr/>
                <p14:nvPr/>
              </p14:nvContentPartPr>
              <p14:xfrm>
                <a:off x="8810131" y="2090423"/>
                <a:ext cx="61560" cy="24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D1FD00-AB04-924A-BAA9-D0310E2C7D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02571" y="2082863"/>
                  <a:ext cx="76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5734F1-8E4D-034D-A4B1-6088CF8BDB62}"/>
                    </a:ext>
                  </a:extLst>
                </p14:cNvPr>
                <p14:cNvContentPartPr/>
                <p14:nvPr/>
              </p14:nvContentPartPr>
              <p14:xfrm>
                <a:off x="8921371" y="2223623"/>
                <a:ext cx="79920" cy="10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5734F1-8E4D-034D-A4B1-6088CF8BDB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3811" y="2216063"/>
                  <a:ext cx="95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03DA7F-3191-1E4F-AA89-CBC0FD44D9EB}"/>
                    </a:ext>
                  </a:extLst>
                </p14:cNvPr>
                <p14:cNvContentPartPr/>
                <p14:nvPr/>
              </p14:nvContentPartPr>
              <p14:xfrm>
                <a:off x="9027211" y="2244143"/>
                <a:ext cx="9720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03DA7F-3191-1E4F-AA89-CBC0FD44D9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19651" y="2236583"/>
                  <a:ext cx="11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89A381-A408-644F-80F9-7D43982E46D3}"/>
                    </a:ext>
                  </a:extLst>
                </p14:cNvPr>
                <p14:cNvContentPartPr/>
                <p14:nvPr/>
              </p14:nvContentPartPr>
              <p14:xfrm>
                <a:off x="8445091" y="2554823"/>
                <a:ext cx="109080" cy="6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89A381-A408-644F-80F9-7D43982E46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37531" y="2547263"/>
                  <a:ext cx="123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5E4623-ADE4-F34B-B42B-5E2A901C9D8A}"/>
                    </a:ext>
                  </a:extLst>
                </p14:cNvPr>
                <p14:cNvContentPartPr/>
                <p14:nvPr/>
              </p14:nvContentPartPr>
              <p14:xfrm>
                <a:off x="8554171" y="2429183"/>
                <a:ext cx="7200" cy="20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5E4623-ADE4-F34B-B42B-5E2A901C9D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46611" y="2421623"/>
                  <a:ext cx="21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2A0CF9-EEFD-B84B-B854-6124F92E857A}"/>
                    </a:ext>
                  </a:extLst>
                </p14:cNvPr>
                <p14:cNvContentPartPr/>
                <p14:nvPr/>
              </p14:nvContentPartPr>
              <p14:xfrm>
                <a:off x="8578651" y="2538623"/>
                <a:ext cx="6804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2A0CF9-EEFD-B84B-B854-6124F92E85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71451" y="2531063"/>
                  <a:ext cx="83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147211-3107-3D4C-B6B8-BD298B9DA49E}"/>
                    </a:ext>
                  </a:extLst>
                </p14:cNvPr>
                <p14:cNvContentPartPr/>
                <p14:nvPr/>
              </p14:nvContentPartPr>
              <p14:xfrm>
                <a:off x="8675491" y="2548343"/>
                <a:ext cx="55440" cy="54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147211-3107-3D4C-B6B8-BD298B9DA49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67931" y="2540783"/>
                  <a:ext cx="70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764C90-210E-7F4A-BBDA-6A718FDBE58B}"/>
                    </a:ext>
                  </a:extLst>
                </p14:cNvPr>
                <p14:cNvContentPartPr/>
                <p14:nvPr/>
              </p14:nvContentPartPr>
              <p14:xfrm>
                <a:off x="8723011" y="2514863"/>
                <a:ext cx="49320" cy="19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764C90-210E-7F4A-BBDA-6A718FDBE5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15451" y="2507303"/>
                  <a:ext cx="64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C59A47-91D3-4240-876C-6CDE579D5395}"/>
                    </a:ext>
                  </a:extLst>
                </p14:cNvPr>
                <p14:cNvContentPartPr/>
                <p14:nvPr/>
              </p14:nvContentPartPr>
              <p14:xfrm>
                <a:off x="8801491" y="2523863"/>
                <a:ext cx="73080" cy="7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C59A47-91D3-4240-876C-6CDE579D539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93931" y="2516303"/>
                  <a:ext cx="87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56DDB5-41FF-6D42-93FA-6381D7CEB848}"/>
                    </a:ext>
                  </a:extLst>
                </p14:cNvPr>
                <p14:cNvContentPartPr/>
                <p14:nvPr/>
              </p14:nvContentPartPr>
              <p14:xfrm>
                <a:off x="8921371" y="2513423"/>
                <a:ext cx="87480" cy="8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56DDB5-41FF-6D42-93FA-6381D7CEB8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14171" y="2505863"/>
                  <a:ext cx="1022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4FC028-0049-4745-A7CD-BDB96F41A151}"/>
              </a:ext>
            </a:extLst>
          </p:cNvPr>
          <p:cNvGrpSpPr/>
          <p:nvPr/>
        </p:nvGrpSpPr>
        <p:grpSpPr>
          <a:xfrm>
            <a:off x="6578131" y="377543"/>
            <a:ext cx="932400" cy="191880"/>
            <a:chOff x="6578131" y="377543"/>
            <a:chExt cx="93240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3F60A5-D6EB-324C-BBB0-EAAEA0374259}"/>
                    </a:ext>
                  </a:extLst>
                </p14:cNvPr>
                <p14:cNvContentPartPr/>
                <p14:nvPr/>
              </p14:nvContentPartPr>
              <p14:xfrm>
                <a:off x="6578131" y="434063"/>
                <a:ext cx="124200" cy="135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3F60A5-D6EB-324C-BBB0-EAAEA03742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70571" y="426503"/>
                  <a:ext cx="13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B0B6B2-9B9C-B44E-9B9B-9F341F01AEC4}"/>
                    </a:ext>
                  </a:extLst>
                </p14:cNvPr>
                <p14:cNvContentPartPr/>
                <p14:nvPr/>
              </p14:nvContentPartPr>
              <p14:xfrm>
                <a:off x="6758851" y="456743"/>
                <a:ext cx="6876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B0B6B2-9B9C-B44E-9B9B-9F341F01AE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51291" y="449543"/>
                  <a:ext cx="83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9FE621-B118-0B4E-9FFD-D5454ABA9C6B}"/>
                    </a:ext>
                  </a:extLst>
                </p14:cNvPr>
                <p14:cNvContentPartPr/>
                <p14:nvPr/>
              </p14:nvContentPartPr>
              <p14:xfrm>
                <a:off x="6878731" y="377543"/>
                <a:ext cx="10800" cy="18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9FE621-B118-0B4E-9FFD-D5454ABA9C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71171" y="369983"/>
                  <a:ext cx="25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74080D-02EE-7944-87EA-7DF762AA945D}"/>
                    </a:ext>
                  </a:extLst>
                </p14:cNvPr>
                <p14:cNvContentPartPr/>
                <p14:nvPr/>
              </p14:nvContentPartPr>
              <p14:xfrm>
                <a:off x="6882331" y="467543"/>
                <a:ext cx="86400" cy="5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74080D-02EE-7944-87EA-7DF762AA94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74771" y="459983"/>
                  <a:ext cx="101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64F3D3-A67E-614D-8125-1A4808ED8915}"/>
                    </a:ext>
                  </a:extLst>
                </p14:cNvPr>
                <p14:cNvContentPartPr/>
                <p14:nvPr/>
              </p14:nvContentPartPr>
              <p14:xfrm>
                <a:off x="6996091" y="452423"/>
                <a:ext cx="100800" cy="8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64F3D3-A67E-614D-8125-1A4808ED89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88531" y="444863"/>
                  <a:ext cx="115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C64C55-1ADD-F047-B139-19391825B164}"/>
                    </a:ext>
                  </a:extLst>
                </p14:cNvPr>
                <p14:cNvContentPartPr/>
                <p14:nvPr/>
              </p14:nvContentPartPr>
              <p14:xfrm>
                <a:off x="7151251" y="461423"/>
                <a:ext cx="115560" cy="6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C64C55-1ADD-F047-B139-19391825B16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43691" y="453863"/>
                  <a:ext cx="130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AF264A-06CA-E84E-BC8F-7EB9F0EB0FF5}"/>
                    </a:ext>
                  </a:extLst>
                </p14:cNvPr>
                <p14:cNvContentPartPr/>
                <p14:nvPr/>
              </p14:nvContentPartPr>
              <p14:xfrm>
                <a:off x="7345291" y="462863"/>
                <a:ext cx="165240" cy="7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AF264A-06CA-E84E-BC8F-7EB9F0EB0F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38091" y="455303"/>
                  <a:ext cx="1803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27C4B9-79BE-2C4A-A46B-FCC46985ACEF}"/>
              </a:ext>
            </a:extLst>
          </p:cNvPr>
          <p:cNvGrpSpPr/>
          <p:nvPr/>
        </p:nvGrpSpPr>
        <p:grpSpPr>
          <a:xfrm>
            <a:off x="5706211" y="2329463"/>
            <a:ext cx="580320" cy="205560"/>
            <a:chOff x="5706211" y="2329463"/>
            <a:chExt cx="5803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E49435-3BEF-4C44-96A9-693122A371B8}"/>
                    </a:ext>
                  </a:extLst>
                </p14:cNvPr>
                <p14:cNvContentPartPr/>
                <p14:nvPr/>
              </p14:nvContentPartPr>
              <p14:xfrm>
                <a:off x="5735731" y="2352863"/>
                <a:ext cx="63720" cy="15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E49435-3BEF-4C44-96A9-693122A371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28171" y="2345303"/>
                  <a:ext cx="78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73D91F-B902-0241-A369-BB4A314B5D53}"/>
                    </a:ext>
                  </a:extLst>
                </p14:cNvPr>
                <p14:cNvContentPartPr/>
                <p14:nvPr/>
              </p14:nvContentPartPr>
              <p14:xfrm>
                <a:off x="5784331" y="2338463"/>
                <a:ext cx="57600" cy="17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73D91F-B902-0241-A369-BB4A314B5D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76771" y="2330903"/>
                  <a:ext cx="72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F075F5-062A-E14C-BE5A-68BB3C63ED15}"/>
                    </a:ext>
                  </a:extLst>
                </p14:cNvPr>
                <p14:cNvContentPartPr/>
                <p14:nvPr/>
              </p14:nvContentPartPr>
              <p14:xfrm>
                <a:off x="5706211" y="2453663"/>
                <a:ext cx="92520" cy="17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F075F5-062A-E14C-BE5A-68BB3C63ED1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8651" y="2446463"/>
                  <a:ext cx="107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3E18C0-0E87-E141-8A25-9702E5CF1016}"/>
                    </a:ext>
                  </a:extLst>
                </p14:cNvPr>
                <p14:cNvContentPartPr/>
                <p14:nvPr/>
              </p14:nvContentPartPr>
              <p14:xfrm>
                <a:off x="5901691" y="2360783"/>
                <a:ext cx="24120" cy="158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3E18C0-0E87-E141-8A25-9702E5CF10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94131" y="2353223"/>
                  <a:ext cx="39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661F6A-A994-E54B-A72A-E2D04E7026C3}"/>
                    </a:ext>
                  </a:extLst>
                </p14:cNvPr>
                <p14:cNvContentPartPr/>
                <p14:nvPr/>
              </p14:nvContentPartPr>
              <p14:xfrm>
                <a:off x="5884771" y="2329463"/>
                <a:ext cx="122400" cy="17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661F6A-A994-E54B-A72A-E2D04E7026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77211" y="2322263"/>
                  <a:ext cx="13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3B0256-BC0E-0649-ABDC-9D01A4064767}"/>
                    </a:ext>
                  </a:extLst>
                </p14:cNvPr>
                <p14:cNvContentPartPr/>
                <p14:nvPr/>
              </p14:nvContentPartPr>
              <p14:xfrm>
                <a:off x="6092131" y="2386703"/>
                <a:ext cx="194400" cy="148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3B0256-BC0E-0649-ABDC-9D01A40647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84571" y="2379143"/>
                  <a:ext cx="20952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4B604BB-8D18-9341-8D03-DA5387886ED9}"/>
                  </a:ext>
                </a:extLst>
              </p14:cNvPr>
              <p14:cNvContentPartPr/>
              <p14:nvPr/>
            </p14:nvContentPartPr>
            <p14:xfrm>
              <a:off x="3174331" y="4404143"/>
              <a:ext cx="2182320" cy="68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4B604BB-8D18-9341-8D03-DA5387886ED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66771" y="4396583"/>
                <a:ext cx="219744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3093E980-9902-5E46-B821-3B4985A2F462}"/>
              </a:ext>
            </a:extLst>
          </p:cNvPr>
          <p:cNvGrpSpPr/>
          <p:nvPr/>
        </p:nvGrpSpPr>
        <p:grpSpPr>
          <a:xfrm>
            <a:off x="3110251" y="4117583"/>
            <a:ext cx="92160" cy="58320"/>
            <a:chOff x="3110251" y="4117583"/>
            <a:chExt cx="92160" cy="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475A77-47A0-EF46-93C1-773F963E5A95}"/>
                    </a:ext>
                  </a:extLst>
                </p14:cNvPr>
                <p14:cNvContentPartPr/>
                <p14:nvPr/>
              </p14:nvContentPartPr>
              <p14:xfrm>
                <a:off x="3110251" y="4128023"/>
                <a:ext cx="22680" cy="4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475A77-47A0-EF46-93C1-773F963E5A9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02691" y="4120463"/>
                  <a:ext cx="37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625B42-AC5D-074F-84A0-C55C8332BA84}"/>
                    </a:ext>
                  </a:extLst>
                </p14:cNvPr>
                <p14:cNvContentPartPr/>
                <p14:nvPr/>
              </p14:nvContentPartPr>
              <p14:xfrm>
                <a:off x="3174331" y="4117583"/>
                <a:ext cx="28080" cy="5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625B42-AC5D-074F-84A0-C55C8332BA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6771" y="4110023"/>
                  <a:ext cx="432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E0CC43D-1ECD-3547-B415-E0CA50A68ACA}"/>
              </a:ext>
            </a:extLst>
          </p:cNvPr>
          <p:cNvGrpSpPr/>
          <p:nvPr/>
        </p:nvGrpSpPr>
        <p:grpSpPr>
          <a:xfrm>
            <a:off x="5229571" y="4074383"/>
            <a:ext cx="95760" cy="86040"/>
            <a:chOff x="5229571" y="4074383"/>
            <a:chExt cx="957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22B888-E401-B44C-89BB-53DA6C5251AE}"/>
                    </a:ext>
                  </a:extLst>
                </p14:cNvPr>
                <p14:cNvContentPartPr/>
                <p14:nvPr/>
              </p14:nvContentPartPr>
              <p14:xfrm>
                <a:off x="5229571" y="4104263"/>
                <a:ext cx="22680" cy="56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22B888-E401-B44C-89BB-53DA6C5251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22371" y="4096703"/>
                  <a:ext cx="37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AE53BA0-ACF4-334A-AC2A-48A93648A6CF}"/>
                    </a:ext>
                  </a:extLst>
                </p14:cNvPr>
                <p14:cNvContentPartPr/>
                <p14:nvPr/>
              </p14:nvContentPartPr>
              <p14:xfrm>
                <a:off x="5322091" y="4074383"/>
                <a:ext cx="3240" cy="72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AE53BA0-ACF4-334A-AC2A-48A93648A6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14531" y="4066823"/>
                  <a:ext cx="1836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58CAF0-9092-554B-85E6-1460ECEA192F}"/>
                  </a:ext>
                </a:extLst>
              </p14:cNvPr>
              <p14:cNvContentPartPr/>
              <p14:nvPr/>
            </p14:nvContentPartPr>
            <p14:xfrm>
              <a:off x="4431451" y="5062583"/>
              <a:ext cx="515520" cy="7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58CAF0-9092-554B-85E6-1460ECEA192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423891" y="5055023"/>
                <a:ext cx="530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69E4C4D-3B76-1A4E-A802-F6EC775BF068}"/>
                  </a:ext>
                </a:extLst>
              </p14:cNvPr>
              <p14:cNvContentPartPr/>
              <p14:nvPr/>
            </p14:nvContentPartPr>
            <p14:xfrm>
              <a:off x="6156931" y="5281103"/>
              <a:ext cx="605880" cy="12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69E4C4D-3B76-1A4E-A802-F6EC775BF06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49731" y="5273543"/>
                <a:ext cx="62100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9EA6ABE3-5753-C043-AC01-5C48DF6F4713}"/>
              </a:ext>
            </a:extLst>
          </p:cNvPr>
          <p:cNvGrpSpPr/>
          <p:nvPr/>
        </p:nvGrpSpPr>
        <p:grpSpPr>
          <a:xfrm>
            <a:off x="5657971" y="5300183"/>
            <a:ext cx="1656720" cy="293760"/>
            <a:chOff x="5657971" y="5300183"/>
            <a:chExt cx="16567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09894-299B-CC41-B294-B55F90293089}"/>
                    </a:ext>
                  </a:extLst>
                </p14:cNvPr>
                <p14:cNvContentPartPr/>
                <p14:nvPr/>
              </p14:nvContentPartPr>
              <p14:xfrm>
                <a:off x="5663731" y="5349503"/>
                <a:ext cx="73800" cy="12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09894-299B-CC41-B294-B55F902930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56171" y="5341943"/>
                  <a:ext cx="8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A5766B-2C0C-E143-8E20-D7368A735E05}"/>
                    </a:ext>
                  </a:extLst>
                </p14:cNvPr>
                <p14:cNvContentPartPr/>
                <p14:nvPr/>
              </p14:nvContentPartPr>
              <p14:xfrm>
                <a:off x="5718811" y="5317463"/>
                <a:ext cx="50760" cy="15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A5766B-2C0C-E143-8E20-D7368A735E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11251" y="5309903"/>
                  <a:ext cx="65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56DADD-BD81-C74C-AB96-74557353FA6B}"/>
                    </a:ext>
                  </a:extLst>
                </p14:cNvPr>
                <p14:cNvContentPartPr/>
                <p14:nvPr/>
              </p14:nvContentPartPr>
              <p14:xfrm>
                <a:off x="5657971" y="5417903"/>
                <a:ext cx="90360" cy="2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56DADD-BD81-C74C-AB96-74557353FA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50411" y="5410343"/>
                  <a:ext cx="105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C28F0C-D49D-144B-83B1-F5C1ABDA96A9}"/>
                    </a:ext>
                  </a:extLst>
                </p14:cNvPr>
                <p14:cNvContentPartPr/>
                <p14:nvPr/>
              </p14:nvContentPartPr>
              <p14:xfrm>
                <a:off x="5798371" y="5401703"/>
                <a:ext cx="75600" cy="5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C28F0C-D49D-144B-83B1-F5C1ABDA96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90811" y="5394143"/>
                  <a:ext cx="90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BE04A7-3825-594C-B805-99A487CC8983}"/>
                    </a:ext>
                  </a:extLst>
                </p14:cNvPr>
                <p14:cNvContentPartPr/>
                <p14:nvPr/>
              </p14:nvContentPartPr>
              <p14:xfrm>
                <a:off x="5930851" y="5300183"/>
                <a:ext cx="13680" cy="17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BE04A7-3825-594C-B805-99A487CC89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3291" y="5292983"/>
                  <a:ext cx="28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BA2191-3E75-764E-AFC6-D1DD7C7C647F}"/>
                    </a:ext>
                  </a:extLst>
                </p14:cNvPr>
                <p14:cNvContentPartPr/>
                <p14:nvPr/>
              </p14:nvContentPartPr>
              <p14:xfrm>
                <a:off x="5859571" y="5368943"/>
                <a:ext cx="173160" cy="11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BA2191-3E75-764E-AFC6-D1DD7C7C647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52011" y="5361383"/>
                  <a:ext cx="187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08A115-B9DD-1B4D-BA9E-694367D919C4}"/>
                    </a:ext>
                  </a:extLst>
                </p14:cNvPr>
                <p14:cNvContentPartPr/>
                <p14:nvPr/>
              </p14:nvContentPartPr>
              <p14:xfrm>
                <a:off x="6048211" y="5376863"/>
                <a:ext cx="87840" cy="10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08A115-B9DD-1B4D-BA9E-694367D919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40651" y="5369303"/>
                  <a:ext cx="10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48FDD3-75D0-E049-8512-06DBD24C9587}"/>
                    </a:ext>
                  </a:extLst>
                </p14:cNvPr>
                <p14:cNvContentPartPr/>
                <p14:nvPr/>
              </p14:nvContentPartPr>
              <p14:xfrm>
                <a:off x="6193291" y="5478023"/>
                <a:ext cx="39600" cy="5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48FDD3-75D0-E049-8512-06DBD24C958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85731" y="5470463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09423B-DB8C-8842-BED9-20D10B58BCE7}"/>
                    </a:ext>
                  </a:extLst>
                </p14:cNvPr>
                <p14:cNvContentPartPr/>
                <p14:nvPr/>
              </p14:nvContentPartPr>
              <p14:xfrm>
                <a:off x="6316051" y="5404583"/>
                <a:ext cx="10944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09423B-DB8C-8842-BED9-20D10B58BC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08491" y="5397023"/>
                  <a:ext cx="124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8B4D40-3230-6A49-86D6-9FCBD3C48D79}"/>
                    </a:ext>
                  </a:extLst>
                </p14:cNvPr>
                <p14:cNvContentPartPr/>
                <p14:nvPr/>
              </p14:nvContentPartPr>
              <p14:xfrm>
                <a:off x="6495691" y="5408903"/>
                <a:ext cx="5760" cy="52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8B4D40-3230-6A49-86D6-9FCBD3C48D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88131" y="5401343"/>
                  <a:ext cx="20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0D1651-7B0E-ED4C-8D37-6845E1A5585D}"/>
                    </a:ext>
                  </a:extLst>
                </p14:cNvPr>
                <p14:cNvContentPartPr/>
                <p14:nvPr/>
              </p14:nvContentPartPr>
              <p14:xfrm>
                <a:off x="6478051" y="5348063"/>
                <a:ext cx="12240" cy="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0D1651-7B0E-ED4C-8D37-6845E1A558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70491" y="5340503"/>
                  <a:ext cx="27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C49B5D3-707F-5B4D-B364-181A193548F8}"/>
                    </a:ext>
                  </a:extLst>
                </p14:cNvPr>
                <p14:cNvContentPartPr/>
                <p14:nvPr/>
              </p14:nvContentPartPr>
              <p14:xfrm>
                <a:off x="6564811" y="5417543"/>
                <a:ext cx="56160" cy="7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C49B5D3-707F-5B4D-B364-181A193548F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57251" y="5410343"/>
                  <a:ext cx="7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E83190-3F06-E24B-B378-10DE7DE873DF}"/>
                    </a:ext>
                  </a:extLst>
                </p14:cNvPr>
                <p14:cNvContentPartPr/>
                <p14:nvPr/>
              </p14:nvContentPartPr>
              <p14:xfrm>
                <a:off x="6656971" y="5441663"/>
                <a:ext cx="13680" cy="152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E83190-3F06-E24B-B378-10DE7DE873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49411" y="5434103"/>
                  <a:ext cx="28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949A0F-AF0F-6641-8D9D-A5D9A300F598}"/>
                    </a:ext>
                  </a:extLst>
                </p14:cNvPr>
                <p14:cNvContentPartPr/>
                <p14:nvPr/>
              </p14:nvContentPartPr>
              <p14:xfrm>
                <a:off x="6645811" y="5434103"/>
                <a:ext cx="103680" cy="7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949A0F-AF0F-6641-8D9D-A5D9A300F5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38251" y="5426543"/>
                  <a:ext cx="118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A526A7-ED8F-C646-A2F0-06D3CEDE3AF2}"/>
                    </a:ext>
                  </a:extLst>
                </p14:cNvPr>
                <p14:cNvContentPartPr/>
                <p14:nvPr/>
              </p14:nvContentPartPr>
              <p14:xfrm>
                <a:off x="6769291" y="5304863"/>
                <a:ext cx="8640" cy="176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A526A7-ED8F-C646-A2F0-06D3CEDE3AF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61731" y="5297303"/>
                  <a:ext cx="2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E7B227-E317-EE4A-A0CB-9E8E3E0E72CD}"/>
                    </a:ext>
                  </a:extLst>
                </p14:cNvPr>
                <p14:cNvContentPartPr/>
                <p14:nvPr/>
              </p14:nvContentPartPr>
              <p14:xfrm>
                <a:off x="6815011" y="5407463"/>
                <a:ext cx="108000" cy="7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E7B227-E317-EE4A-A0CB-9E8E3E0E72C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7451" y="5399903"/>
                  <a:ext cx="123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A019BB-2CFC-884B-A7D5-AEFCDB09875B}"/>
                    </a:ext>
                  </a:extLst>
                </p14:cNvPr>
                <p14:cNvContentPartPr/>
                <p14:nvPr/>
              </p14:nvContentPartPr>
              <p14:xfrm>
                <a:off x="6973771" y="5391263"/>
                <a:ext cx="78480" cy="70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A019BB-2CFC-884B-A7D5-AEFCDB09875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66211" y="5383703"/>
                  <a:ext cx="93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1E5AD7-D659-5C46-B58E-F1C6F1139DE6}"/>
                    </a:ext>
                  </a:extLst>
                </p14:cNvPr>
                <p14:cNvContentPartPr/>
                <p14:nvPr/>
              </p14:nvContentPartPr>
              <p14:xfrm>
                <a:off x="7094371" y="5374703"/>
                <a:ext cx="68040" cy="9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1E5AD7-D659-5C46-B58E-F1C6F1139DE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86811" y="5367143"/>
                  <a:ext cx="83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1878F8-88A7-034A-A477-C49A97DD0CBA}"/>
                    </a:ext>
                  </a:extLst>
                </p14:cNvPr>
                <p14:cNvContentPartPr/>
                <p14:nvPr/>
              </p14:nvContentPartPr>
              <p14:xfrm>
                <a:off x="7190131" y="5348063"/>
                <a:ext cx="12456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1878F8-88A7-034A-A477-C49A97DD0CB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82571" y="5340503"/>
                  <a:ext cx="1396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F5886D1-1F96-9B40-A7C3-8062EC45F1E2}"/>
              </a:ext>
            </a:extLst>
          </p:cNvPr>
          <p:cNvGrpSpPr/>
          <p:nvPr/>
        </p:nvGrpSpPr>
        <p:grpSpPr>
          <a:xfrm>
            <a:off x="4971451" y="6109103"/>
            <a:ext cx="1418400" cy="245160"/>
            <a:chOff x="4971451" y="6109103"/>
            <a:chExt cx="14184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31F913-2A7A-5341-A92E-29E7C361C067}"/>
                    </a:ext>
                  </a:extLst>
                </p14:cNvPr>
                <p14:cNvContentPartPr/>
                <p14:nvPr/>
              </p14:nvContentPartPr>
              <p14:xfrm>
                <a:off x="4971451" y="6259223"/>
                <a:ext cx="104760" cy="9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31F913-2A7A-5341-A92E-29E7C361C0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63891" y="6251663"/>
                  <a:ext cx="119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4CEF39-557B-B544-B96E-CFA7E95D83A5}"/>
                    </a:ext>
                  </a:extLst>
                </p14:cNvPr>
                <p14:cNvContentPartPr/>
                <p14:nvPr/>
              </p14:nvContentPartPr>
              <p14:xfrm>
                <a:off x="5115091" y="6261383"/>
                <a:ext cx="84960" cy="7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4CEF39-557B-B544-B96E-CFA7E95D83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07531" y="6253823"/>
                  <a:ext cx="100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AE7551-2E26-0C48-835C-9B7628723F49}"/>
                    </a:ext>
                  </a:extLst>
                </p14:cNvPr>
                <p14:cNvContentPartPr/>
                <p14:nvPr/>
              </p14:nvContentPartPr>
              <p14:xfrm>
                <a:off x="5232091" y="6244463"/>
                <a:ext cx="53280" cy="8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AE7551-2E26-0C48-835C-9B7628723F4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24531" y="6236903"/>
                  <a:ext cx="68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4215DA-9795-4446-A9F2-65FA35EE13A6}"/>
                    </a:ext>
                  </a:extLst>
                </p14:cNvPr>
                <p14:cNvContentPartPr/>
                <p14:nvPr/>
              </p14:nvContentPartPr>
              <p14:xfrm>
                <a:off x="5357011" y="6277943"/>
                <a:ext cx="10440" cy="76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4215DA-9795-4446-A9F2-65FA35EE13A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49451" y="6270383"/>
                  <a:ext cx="25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016F65-DCED-A443-B041-1C59E7421FB4}"/>
                    </a:ext>
                  </a:extLst>
                </p14:cNvPr>
                <p14:cNvContentPartPr/>
                <p14:nvPr/>
              </p14:nvContentPartPr>
              <p14:xfrm>
                <a:off x="5370691" y="6163823"/>
                <a:ext cx="7560" cy="6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016F65-DCED-A443-B041-1C59E7421FB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63131" y="6156263"/>
                  <a:ext cx="226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EE131D3-C2B2-8A40-A9B0-E368ECB2F278}"/>
                    </a:ext>
                  </a:extLst>
                </p14:cNvPr>
                <p14:cNvContentPartPr/>
                <p14:nvPr/>
              </p14:nvContentPartPr>
              <p14:xfrm>
                <a:off x="5437291" y="6259223"/>
                <a:ext cx="107280" cy="79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EE131D3-C2B2-8A40-A9B0-E368ECB2F27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29731" y="6251663"/>
                  <a:ext cx="122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D65EC2-6813-5A47-BDDF-492CB68A9CCE}"/>
                    </a:ext>
                  </a:extLst>
                </p14:cNvPr>
                <p14:cNvContentPartPr/>
                <p14:nvPr/>
              </p14:nvContentPartPr>
              <p14:xfrm>
                <a:off x="5531971" y="6255623"/>
                <a:ext cx="103680" cy="8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D65EC2-6813-5A47-BDDF-492CB68A9C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24771" y="6248423"/>
                  <a:ext cx="118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6912D1-67A3-9D48-AD60-AFA659589C09}"/>
                    </a:ext>
                  </a:extLst>
                </p14:cNvPr>
                <p14:cNvContentPartPr/>
                <p14:nvPr/>
              </p14:nvContentPartPr>
              <p14:xfrm>
                <a:off x="5678851" y="6242303"/>
                <a:ext cx="118800" cy="9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6912D1-67A3-9D48-AD60-AFA659589C0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71291" y="6234743"/>
                  <a:ext cx="133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55C875-9C1A-AB4F-8FEE-0D7BF94CCA7F}"/>
                    </a:ext>
                  </a:extLst>
                </p14:cNvPr>
                <p14:cNvContentPartPr/>
                <p14:nvPr/>
              </p14:nvContentPartPr>
              <p14:xfrm>
                <a:off x="5822131" y="6255623"/>
                <a:ext cx="158040" cy="92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55C875-9C1A-AB4F-8FEE-0D7BF94CCA7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14571" y="6248423"/>
                  <a:ext cx="173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679225-3C9B-014F-AE61-8FCAD40B1B37}"/>
                    </a:ext>
                  </a:extLst>
                </p14:cNvPr>
                <p14:cNvContentPartPr/>
                <p14:nvPr/>
              </p14:nvContentPartPr>
              <p14:xfrm>
                <a:off x="6019411" y="6248423"/>
                <a:ext cx="90720" cy="10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679225-3C9B-014F-AE61-8FCAD40B1B3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11851" y="6240863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9A7153-CA2A-4F4A-A5E0-AB39C8BC1B47}"/>
                    </a:ext>
                  </a:extLst>
                </p14:cNvPr>
                <p14:cNvContentPartPr/>
                <p14:nvPr/>
              </p14:nvContentPartPr>
              <p14:xfrm>
                <a:off x="6129211" y="6239423"/>
                <a:ext cx="109800" cy="8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9A7153-CA2A-4F4A-A5E0-AB39C8BC1B4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21651" y="6231863"/>
                  <a:ext cx="124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C9007BA-A7E8-B04A-AF43-1B13A43C0232}"/>
                    </a:ext>
                  </a:extLst>
                </p14:cNvPr>
                <p14:cNvContentPartPr/>
                <p14:nvPr/>
              </p14:nvContentPartPr>
              <p14:xfrm>
                <a:off x="6333691" y="6109103"/>
                <a:ext cx="56160" cy="21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C9007BA-A7E8-B04A-AF43-1B13A43C023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26131" y="6101543"/>
                  <a:ext cx="71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7037F3-FDD4-FD47-A883-D93F69C0DDE7}"/>
                    </a:ext>
                  </a:extLst>
                </p14:cNvPr>
                <p14:cNvContentPartPr/>
                <p14:nvPr/>
              </p14:nvContentPartPr>
              <p14:xfrm>
                <a:off x="6249091" y="6208823"/>
                <a:ext cx="140760" cy="2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7037F3-FDD4-FD47-A883-D93F69C0DDE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41531" y="6201263"/>
                  <a:ext cx="15588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/>
        </p:blipFill>
        <p:spPr>
          <a:xfrm>
            <a:off x="899592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635FFF-9317-F548-A33E-66F2878E02E2}"/>
              </a:ext>
            </a:extLst>
          </p:cNvPr>
          <p:cNvGrpSpPr/>
          <p:nvPr/>
        </p:nvGrpSpPr>
        <p:grpSpPr>
          <a:xfrm>
            <a:off x="3503731" y="4224503"/>
            <a:ext cx="636120" cy="339480"/>
            <a:chOff x="3503731" y="4224503"/>
            <a:chExt cx="6361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3DF36D-2E81-D24B-81E8-D977488976E9}"/>
                    </a:ext>
                  </a:extLst>
                </p14:cNvPr>
                <p14:cNvContentPartPr/>
                <p14:nvPr/>
              </p14:nvContentPartPr>
              <p14:xfrm>
                <a:off x="3503731" y="4320263"/>
                <a:ext cx="116280" cy="128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3DF36D-2E81-D24B-81E8-D977488976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6171" y="4312703"/>
                  <a:ext cx="13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111E35-E5F3-8641-AA0C-DBD6608BE24F}"/>
                    </a:ext>
                  </a:extLst>
                </p14:cNvPr>
                <p14:cNvContentPartPr/>
                <p14:nvPr/>
              </p14:nvContentPartPr>
              <p14:xfrm>
                <a:off x="3647011" y="4350863"/>
                <a:ext cx="86400" cy="82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111E35-E5F3-8641-AA0C-DBD6608BE2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9451" y="4343303"/>
                  <a:ext cx="101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41DD5D-684A-F14D-90C0-4D38E491C46E}"/>
                    </a:ext>
                  </a:extLst>
                </p14:cNvPr>
                <p14:cNvContentPartPr/>
                <p14:nvPr/>
              </p14:nvContentPartPr>
              <p14:xfrm>
                <a:off x="3761491" y="4364543"/>
                <a:ext cx="83520" cy="81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41DD5D-684A-F14D-90C0-4D38E491C4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3931" y="4356983"/>
                  <a:ext cx="98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A9E895-9C42-A948-A8DF-A497BD8D3862}"/>
                    </a:ext>
                  </a:extLst>
                </p14:cNvPr>
                <p14:cNvContentPartPr/>
                <p14:nvPr/>
              </p14:nvContentPartPr>
              <p14:xfrm>
                <a:off x="3886051" y="4224503"/>
                <a:ext cx="28440" cy="21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A9E895-9C42-A948-A8DF-A497BD8D38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8491" y="4216943"/>
                  <a:ext cx="43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25BB41-0B31-1B4E-A932-864B2E6D344A}"/>
                    </a:ext>
                  </a:extLst>
                </p14:cNvPr>
                <p14:cNvContentPartPr/>
                <p14:nvPr/>
              </p14:nvContentPartPr>
              <p14:xfrm>
                <a:off x="3948691" y="4339343"/>
                <a:ext cx="74520" cy="69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25BB41-0B31-1B4E-A932-864B2E6D34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41131" y="4332143"/>
                  <a:ext cx="89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829240-9629-F34C-91B1-0556B972D985}"/>
                    </a:ext>
                  </a:extLst>
                </p14:cNvPr>
                <p14:cNvContentPartPr/>
                <p14:nvPr/>
              </p14:nvContentPartPr>
              <p14:xfrm>
                <a:off x="4030771" y="4347263"/>
                <a:ext cx="109080" cy="21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829240-9629-F34C-91B1-0556B972D9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3211" y="4339703"/>
                  <a:ext cx="1238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A6E6D3-B473-E445-A5D0-616A68807538}"/>
              </a:ext>
            </a:extLst>
          </p:cNvPr>
          <p:cNvGrpSpPr/>
          <p:nvPr/>
        </p:nvGrpSpPr>
        <p:grpSpPr>
          <a:xfrm>
            <a:off x="5633491" y="4189583"/>
            <a:ext cx="731160" cy="295560"/>
            <a:chOff x="5633491" y="4189583"/>
            <a:chExt cx="731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C6594E-B0AC-4846-BE0B-45EE657614D9}"/>
                    </a:ext>
                  </a:extLst>
                </p14:cNvPr>
                <p14:cNvContentPartPr/>
                <p14:nvPr/>
              </p14:nvContentPartPr>
              <p14:xfrm>
                <a:off x="5633491" y="4292183"/>
                <a:ext cx="112680" cy="7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C6594E-B0AC-4846-BE0B-45EE657614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25931" y="4284623"/>
                  <a:ext cx="12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24F0FF-982A-D641-BE45-F956475173D4}"/>
                    </a:ext>
                  </a:extLst>
                </p14:cNvPr>
                <p14:cNvContentPartPr/>
                <p14:nvPr/>
              </p14:nvContentPartPr>
              <p14:xfrm>
                <a:off x="5781451" y="4295783"/>
                <a:ext cx="87840" cy="7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24F0FF-982A-D641-BE45-F956475173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73891" y="4288223"/>
                  <a:ext cx="102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414FA3-A8CA-0940-9838-ED48D9A23368}"/>
                    </a:ext>
                  </a:extLst>
                </p14:cNvPr>
                <p14:cNvContentPartPr/>
                <p14:nvPr/>
              </p14:nvContentPartPr>
              <p14:xfrm>
                <a:off x="5918251" y="4301183"/>
                <a:ext cx="112680" cy="5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414FA3-A8CA-0940-9838-ED48D9A233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0691" y="4293623"/>
                  <a:ext cx="127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6C31B6-E8E8-5B42-9792-E2E2DF129191}"/>
                    </a:ext>
                  </a:extLst>
                </p14:cNvPr>
                <p14:cNvContentPartPr/>
                <p14:nvPr/>
              </p14:nvContentPartPr>
              <p14:xfrm>
                <a:off x="6066931" y="4189583"/>
                <a:ext cx="1584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6C31B6-E8E8-5B42-9792-E2E2DF1291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59371" y="4182023"/>
                  <a:ext cx="30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B74F0D-84FE-9C46-BC79-08F16CD3D18A}"/>
                    </a:ext>
                  </a:extLst>
                </p14:cNvPr>
                <p14:cNvContentPartPr/>
                <p14:nvPr/>
              </p14:nvContentPartPr>
              <p14:xfrm>
                <a:off x="6123451" y="4296863"/>
                <a:ext cx="82440" cy="67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B74F0D-84FE-9C46-BC79-08F16CD3D1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15891" y="4289303"/>
                  <a:ext cx="97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B73FFF-82F1-1A46-96D7-743F35EDABC3}"/>
                    </a:ext>
                  </a:extLst>
                </p14:cNvPr>
                <p14:cNvContentPartPr/>
                <p14:nvPr/>
              </p14:nvContentPartPr>
              <p14:xfrm>
                <a:off x="6241531" y="4280663"/>
                <a:ext cx="123120" cy="20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B73FFF-82F1-1A46-96D7-743F35EDAB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33971" y="4273103"/>
                  <a:ext cx="1382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215F0E-2C5A-BC4D-B815-B99FC0D051E3}"/>
              </a:ext>
            </a:extLst>
          </p:cNvPr>
          <p:cNvGrpSpPr/>
          <p:nvPr/>
        </p:nvGrpSpPr>
        <p:grpSpPr>
          <a:xfrm>
            <a:off x="7373011" y="3355463"/>
            <a:ext cx="1224000" cy="380880"/>
            <a:chOff x="7373011" y="3355463"/>
            <a:chExt cx="122400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130C2E-B202-304F-A218-741AAB4B0355}"/>
                    </a:ext>
                  </a:extLst>
                </p14:cNvPr>
                <p14:cNvContentPartPr/>
                <p14:nvPr/>
              </p14:nvContentPartPr>
              <p14:xfrm>
                <a:off x="7373011" y="3481823"/>
                <a:ext cx="68040" cy="16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130C2E-B202-304F-A218-741AAB4B03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65451" y="3474263"/>
                  <a:ext cx="83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FD7611-0A81-584C-BB8F-1651C2AD665D}"/>
                    </a:ext>
                  </a:extLst>
                </p14:cNvPr>
                <p14:cNvContentPartPr/>
                <p14:nvPr/>
              </p14:nvContentPartPr>
              <p14:xfrm>
                <a:off x="7442131" y="3400823"/>
                <a:ext cx="109080" cy="21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FD7611-0A81-584C-BB8F-1651C2AD66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4571" y="3393263"/>
                  <a:ext cx="123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9D5F9F-79AE-AA43-92F2-4ABE89B6F76F}"/>
                    </a:ext>
                  </a:extLst>
                </p14:cNvPr>
                <p14:cNvContentPartPr/>
                <p14:nvPr/>
              </p14:nvContentPartPr>
              <p14:xfrm>
                <a:off x="7381291" y="3577943"/>
                <a:ext cx="151200" cy="1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9D5F9F-79AE-AA43-92F2-4ABE89B6F7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3731" y="3570383"/>
                  <a:ext cx="166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683C4E-A959-A64A-BA8D-8B0EF44EB836}"/>
                    </a:ext>
                  </a:extLst>
                </p14:cNvPr>
                <p14:cNvContentPartPr/>
                <p14:nvPr/>
              </p14:nvContentPartPr>
              <p14:xfrm>
                <a:off x="7596931" y="3553463"/>
                <a:ext cx="15120" cy="7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683C4E-A959-A64A-BA8D-8B0EF44EB8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9371" y="3545903"/>
                  <a:ext cx="30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ACF52F-9442-B440-91DA-02AF11677A4B}"/>
                    </a:ext>
                  </a:extLst>
                </p14:cNvPr>
                <p14:cNvContentPartPr/>
                <p14:nvPr/>
              </p14:nvContentPartPr>
              <p14:xfrm>
                <a:off x="7583971" y="3460223"/>
                <a:ext cx="396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ACF52F-9442-B440-91DA-02AF11677A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6771" y="3453023"/>
                  <a:ext cx="19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3B7ED3-8014-224C-84C6-669AF9B4BF57}"/>
                    </a:ext>
                  </a:extLst>
                </p14:cNvPr>
                <p14:cNvContentPartPr/>
                <p14:nvPr/>
              </p14:nvContentPartPr>
              <p14:xfrm>
                <a:off x="7669651" y="3527543"/>
                <a:ext cx="70920" cy="9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3B7ED3-8014-224C-84C6-669AF9B4BF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62091" y="3519983"/>
                  <a:ext cx="86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C5034D-FAF3-F947-B3DF-C67C5B14AA91}"/>
                    </a:ext>
                  </a:extLst>
                </p14:cNvPr>
                <p14:cNvContentPartPr/>
                <p14:nvPr/>
              </p14:nvContentPartPr>
              <p14:xfrm>
                <a:off x="7798171" y="3568223"/>
                <a:ext cx="10800" cy="16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C5034D-FAF3-F947-B3DF-C67C5B14AA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90611" y="3560663"/>
                  <a:ext cx="25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A71C70-8AF3-8C4B-9D69-DFB455679790}"/>
                    </a:ext>
                  </a:extLst>
                </p14:cNvPr>
                <p14:cNvContentPartPr/>
                <p14:nvPr/>
              </p14:nvContentPartPr>
              <p14:xfrm>
                <a:off x="7770091" y="3543743"/>
                <a:ext cx="94680" cy="108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A71C70-8AF3-8C4B-9D69-DFB4556797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62531" y="3536183"/>
                  <a:ext cx="10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0A164B-BB92-D848-AE6D-F17444858099}"/>
                    </a:ext>
                  </a:extLst>
                </p14:cNvPr>
                <p14:cNvContentPartPr/>
                <p14:nvPr/>
              </p14:nvContentPartPr>
              <p14:xfrm>
                <a:off x="7910491" y="3355463"/>
                <a:ext cx="43560" cy="28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0A164B-BB92-D848-AE6D-F174448580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2931" y="3347903"/>
                  <a:ext cx="58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EB8232-B5A0-8844-A285-A71503D1C9B8}"/>
                    </a:ext>
                  </a:extLst>
                </p14:cNvPr>
                <p14:cNvContentPartPr/>
                <p14:nvPr/>
              </p14:nvContentPartPr>
              <p14:xfrm>
                <a:off x="8003731" y="3538703"/>
                <a:ext cx="110880" cy="8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EB8232-B5A0-8844-A285-A71503D1C9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96171" y="3531143"/>
                  <a:ext cx="126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D8A5B4-AEAF-454B-905B-ACEA713211DE}"/>
                    </a:ext>
                  </a:extLst>
                </p14:cNvPr>
                <p14:cNvContentPartPr/>
                <p14:nvPr/>
              </p14:nvContentPartPr>
              <p14:xfrm>
                <a:off x="8171491" y="3491543"/>
                <a:ext cx="117720" cy="101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D8A5B4-AEAF-454B-905B-ACEA71321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3931" y="3483983"/>
                  <a:ext cx="132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73FFDD-660C-3C49-A9AB-B8F0ED826873}"/>
                    </a:ext>
                  </a:extLst>
                </p14:cNvPr>
                <p14:cNvContentPartPr/>
                <p14:nvPr/>
              </p14:nvContentPartPr>
              <p14:xfrm>
                <a:off x="8336731" y="3495503"/>
                <a:ext cx="92880" cy="11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73FFDD-660C-3C49-A9AB-B8F0ED8268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9171" y="3487943"/>
                  <a:ext cx="108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0B31A2-EB1A-6541-AE69-879B7A08F0E1}"/>
                    </a:ext>
                  </a:extLst>
                </p14:cNvPr>
                <p14:cNvContentPartPr/>
                <p14:nvPr/>
              </p14:nvContentPartPr>
              <p14:xfrm>
                <a:off x="8481451" y="3469223"/>
                <a:ext cx="115560" cy="13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0B31A2-EB1A-6541-AE69-879B7A08F0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3891" y="3461663"/>
                  <a:ext cx="1306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06582A-6473-5F4C-86B6-C2A36012859F}"/>
              </a:ext>
            </a:extLst>
          </p:cNvPr>
          <p:cNvGrpSpPr/>
          <p:nvPr/>
        </p:nvGrpSpPr>
        <p:grpSpPr>
          <a:xfrm>
            <a:off x="7513411" y="2986823"/>
            <a:ext cx="423360" cy="195480"/>
            <a:chOff x="7513411" y="2986823"/>
            <a:chExt cx="4233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9884A3-49CD-EA48-A3D2-1F24DF8F70E2}"/>
                    </a:ext>
                  </a:extLst>
                </p14:cNvPr>
                <p14:cNvContentPartPr/>
                <p14:nvPr/>
              </p14:nvContentPartPr>
              <p14:xfrm>
                <a:off x="7513411" y="2986823"/>
                <a:ext cx="12096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9884A3-49CD-EA48-A3D2-1F24DF8F70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5851" y="2979263"/>
                  <a:ext cx="135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E0C177-1BCC-A747-8542-7478A8E18BA7}"/>
                    </a:ext>
                  </a:extLst>
                </p14:cNvPr>
                <p14:cNvContentPartPr/>
                <p14:nvPr/>
              </p14:nvContentPartPr>
              <p14:xfrm>
                <a:off x="7706011" y="3080423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E0C177-1BCC-A747-8542-7478A8E18B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8451" y="307286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0DD305-78B0-594F-A68E-9FDBD56B3E5F}"/>
                    </a:ext>
                  </a:extLst>
                </p14:cNvPr>
                <p14:cNvContentPartPr/>
                <p14:nvPr/>
              </p14:nvContentPartPr>
              <p14:xfrm>
                <a:off x="7738411" y="3002303"/>
                <a:ext cx="98280" cy="180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0DD305-78B0-594F-A68E-9FDBD56B3E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0851" y="2995103"/>
                  <a:ext cx="113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CC38AF-48DC-A64B-A020-1C37533C1606}"/>
                    </a:ext>
                  </a:extLst>
                </p14:cNvPr>
                <p14:cNvContentPartPr/>
                <p14:nvPr/>
              </p14:nvContentPartPr>
              <p14:xfrm>
                <a:off x="7934971" y="3041903"/>
                <a:ext cx="1800" cy="1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CC38AF-48DC-A64B-A020-1C37533C16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7411" y="3034343"/>
                  <a:ext cx="169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938ED51-66E3-454A-B49C-1DD6F6917E1E}"/>
                  </a:ext>
                </a:extLst>
              </p14:cNvPr>
              <p14:cNvContentPartPr/>
              <p14:nvPr/>
            </p14:nvContentPartPr>
            <p14:xfrm>
              <a:off x="7050091" y="3565343"/>
              <a:ext cx="112320" cy="19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938ED51-66E3-454A-B49C-1DD6F6917E1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42531" y="3557783"/>
                <a:ext cx="127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659976B-E044-1045-8C0D-D468EA54A25C}"/>
                  </a:ext>
                </a:extLst>
              </p14:cNvPr>
              <p14:cNvContentPartPr/>
              <p14:nvPr/>
            </p14:nvContentPartPr>
            <p14:xfrm>
              <a:off x="7069531" y="3898343"/>
              <a:ext cx="133920" cy="24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659976B-E044-1045-8C0D-D468EA54A2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62331" y="3890783"/>
                <a:ext cx="1490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37562F6A-E01C-6847-88CB-CD3A0D922AB3}"/>
              </a:ext>
            </a:extLst>
          </p:cNvPr>
          <p:cNvGrpSpPr/>
          <p:nvPr/>
        </p:nvGrpSpPr>
        <p:grpSpPr>
          <a:xfrm>
            <a:off x="7349971" y="3783143"/>
            <a:ext cx="1523880" cy="564480"/>
            <a:chOff x="7349971" y="3783143"/>
            <a:chExt cx="152388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DF9C1A-0850-7042-8AF9-2E65F014708F}"/>
                    </a:ext>
                  </a:extLst>
                </p14:cNvPr>
                <p14:cNvContentPartPr/>
                <p14:nvPr/>
              </p14:nvContentPartPr>
              <p14:xfrm>
                <a:off x="7349971" y="3865943"/>
                <a:ext cx="119160" cy="13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DF9C1A-0850-7042-8AF9-2E65F01470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42411" y="3858383"/>
                  <a:ext cx="134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92F9569-6E1A-3C4D-874D-F9B17F2B5400}"/>
                    </a:ext>
                  </a:extLst>
                </p14:cNvPr>
                <p14:cNvContentPartPr/>
                <p14:nvPr/>
              </p14:nvContentPartPr>
              <p14:xfrm>
                <a:off x="7516651" y="3820943"/>
                <a:ext cx="98280" cy="178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92F9569-6E1A-3C4D-874D-F9B17F2B54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09091" y="3813383"/>
                  <a:ext cx="11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E67738-EEE5-954A-BF30-7E78E951B17D}"/>
                    </a:ext>
                  </a:extLst>
                </p14:cNvPr>
                <p14:cNvContentPartPr/>
                <p14:nvPr/>
              </p14:nvContentPartPr>
              <p14:xfrm>
                <a:off x="7613131" y="3904823"/>
                <a:ext cx="89640" cy="89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E67738-EEE5-954A-BF30-7E78E951B1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05571" y="3897263"/>
                  <a:ext cx="104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5169BD-D3B9-5C4C-B8DF-360126AE813D}"/>
                    </a:ext>
                  </a:extLst>
                </p14:cNvPr>
                <p14:cNvContentPartPr/>
                <p14:nvPr/>
              </p14:nvContentPartPr>
              <p14:xfrm>
                <a:off x="7754611" y="3909503"/>
                <a:ext cx="175320" cy="8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5169BD-D3B9-5C4C-B8DF-360126AE81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7411" y="3901943"/>
                  <a:ext cx="190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4E3DB5-CA2A-5C4D-9FA1-272BB989DC51}"/>
                    </a:ext>
                  </a:extLst>
                </p14:cNvPr>
                <p14:cNvContentPartPr/>
                <p14:nvPr/>
              </p14:nvContentPartPr>
              <p14:xfrm>
                <a:off x="8010931" y="3900503"/>
                <a:ext cx="25560" cy="85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4E3DB5-CA2A-5C4D-9FA1-272BB989DC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03371" y="3892943"/>
                  <a:ext cx="40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BBE194-8640-D24E-844E-15B06738813C}"/>
                    </a:ext>
                  </a:extLst>
                </p14:cNvPr>
                <p14:cNvContentPartPr/>
                <p14:nvPr/>
              </p14:nvContentPartPr>
              <p14:xfrm>
                <a:off x="8031811" y="3809783"/>
                <a:ext cx="4680" cy="12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BBE194-8640-D24E-844E-15B0673881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24251" y="3802223"/>
                  <a:ext cx="19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DC3A264-A81C-EF41-98A8-972E861C9E12}"/>
                    </a:ext>
                  </a:extLst>
                </p14:cNvPr>
                <p14:cNvContentPartPr/>
                <p14:nvPr/>
              </p14:nvContentPartPr>
              <p14:xfrm>
                <a:off x="8108131" y="3882503"/>
                <a:ext cx="127440" cy="8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DC3A264-A81C-EF41-98A8-972E861C9E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0571" y="3875303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AE6CA8-CDFF-5249-9ABE-F48E7BB7EA64}"/>
                    </a:ext>
                  </a:extLst>
                </p14:cNvPr>
                <p14:cNvContentPartPr/>
                <p14:nvPr/>
              </p14:nvContentPartPr>
              <p14:xfrm>
                <a:off x="8237371" y="3900143"/>
                <a:ext cx="141840" cy="66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AE6CA8-CDFF-5249-9ABE-F48E7BB7EA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29811" y="3892583"/>
                  <a:ext cx="15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68ED5D-F434-A04C-80C2-624103ACFD09}"/>
                    </a:ext>
                  </a:extLst>
                </p14:cNvPr>
                <p14:cNvContentPartPr/>
                <p14:nvPr/>
              </p14:nvContentPartPr>
              <p14:xfrm>
                <a:off x="8422051" y="3783143"/>
                <a:ext cx="21960" cy="17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68ED5D-F434-A04C-80C2-624103ACFD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14491" y="3775583"/>
                  <a:ext cx="37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CB961C-B04F-734E-AC67-B3FD5FFEF7A9}"/>
                    </a:ext>
                  </a:extLst>
                </p14:cNvPr>
                <p14:cNvContentPartPr/>
                <p14:nvPr/>
              </p14:nvContentPartPr>
              <p14:xfrm>
                <a:off x="8181931" y="4215143"/>
                <a:ext cx="1800" cy="13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CB961C-B04F-734E-AC67-B3FD5FFEF7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74371" y="4207583"/>
                  <a:ext cx="16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A12F25-1CBB-5746-996C-32906980E2CF}"/>
                    </a:ext>
                  </a:extLst>
                </p14:cNvPr>
                <p14:cNvContentPartPr/>
                <p14:nvPr/>
              </p14:nvContentPartPr>
              <p14:xfrm>
                <a:off x="8134411" y="4183823"/>
                <a:ext cx="114120" cy="9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A12F25-1CBB-5746-996C-32906980E2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26851" y="4176263"/>
                  <a:ext cx="129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3619F3-F0E3-4244-A25F-7C9650B549C5}"/>
                    </a:ext>
                  </a:extLst>
                </p14:cNvPr>
                <p14:cNvContentPartPr/>
                <p14:nvPr/>
              </p14:nvContentPartPr>
              <p14:xfrm>
                <a:off x="8295691" y="4079063"/>
                <a:ext cx="30240" cy="16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3619F3-F0E3-4244-A25F-7C9650B549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88131" y="4071503"/>
                  <a:ext cx="45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BF20A20-630F-084A-8F88-3BC1E53222B3}"/>
                    </a:ext>
                  </a:extLst>
                </p14:cNvPr>
                <p14:cNvContentPartPr/>
                <p14:nvPr/>
              </p14:nvContentPartPr>
              <p14:xfrm>
                <a:off x="8363731" y="4165103"/>
                <a:ext cx="114120" cy="11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BF20A20-630F-084A-8F88-3BC1E53222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56171" y="4157543"/>
                  <a:ext cx="129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BB4CCA-EF84-CF47-AEA4-486574337D0A}"/>
                    </a:ext>
                  </a:extLst>
                </p14:cNvPr>
                <p14:cNvContentPartPr/>
                <p14:nvPr/>
              </p14:nvContentPartPr>
              <p14:xfrm>
                <a:off x="8512771" y="4183103"/>
                <a:ext cx="110160" cy="87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BB4CCA-EF84-CF47-AEA4-486574337D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05211" y="4175543"/>
                  <a:ext cx="125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CD958A-F8EB-F944-BDBF-111E26592C97}"/>
                    </a:ext>
                  </a:extLst>
                </p14:cNvPr>
                <p14:cNvContentPartPr/>
                <p14:nvPr/>
              </p14:nvContentPartPr>
              <p14:xfrm>
                <a:off x="8677291" y="4042343"/>
                <a:ext cx="36360" cy="23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CD958A-F8EB-F944-BDBF-111E26592C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69731" y="4034783"/>
                  <a:ext cx="5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4418FF-BC27-3244-BE2A-91515713F145}"/>
                    </a:ext>
                  </a:extLst>
                </p14:cNvPr>
                <p14:cNvContentPartPr/>
                <p14:nvPr/>
              </p14:nvContentPartPr>
              <p14:xfrm>
                <a:off x="8622571" y="4155383"/>
                <a:ext cx="100080" cy="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4418FF-BC27-3244-BE2A-91515713F1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15011" y="4147823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4B6D49-9707-A647-8A4C-A066D88A95A6}"/>
                    </a:ext>
                  </a:extLst>
                </p14:cNvPr>
                <p14:cNvContentPartPr/>
                <p14:nvPr/>
              </p14:nvContentPartPr>
              <p14:xfrm>
                <a:off x="8766931" y="4145663"/>
                <a:ext cx="106920" cy="128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4B6D49-9707-A647-8A4C-A066D88A95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59371" y="4138103"/>
                  <a:ext cx="12204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030FE22-971E-7047-BA6D-77FFF963811A}"/>
                  </a:ext>
                </a:extLst>
              </p14:cNvPr>
              <p14:cNvContentPartPr/>
              <p14:nvPr/>
            </p14:nvContentPartPr>
            <p14:xfrm>
              <a:off x="7065931" y="4597823"/>
              <a:ext cx="149760" cy="26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030FE22-971E-7047-BA6D-77FFF963811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58371" y="4590263"/>
                <a:ext cx="1648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E16F89D5-FD69-6347-9E6F-4E1BAEB35BDD}"/>
              </a:ext>
            </a:extLst>
          </p:cNvPr>
          <p:cNvGrpSpPr/>
          <p:nvPr/>
        </p:nvGrpSpPr>
        <p:grpSpPr>
          <a:xfrm>
            <a:off x="7419091" y="4440143"/>
            <a:ext cx="1101600" cy="255240"/>
            <a:chOff x="7419091" y="4440143"/>
            <a:chExt cx="11016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0711F6-0005-6F4A-A7FE-0EC52256F918}"/>
                    </a:ext>
                  </a:extLst>
                </p14:cNvPr>
                <p14:cNvContentPartPr/>
                <p14:nvPr/>
              </p14:nvContentPartPr>
              <p14:xfrm>
                <a:off x="7419091" y="4542023"/>
                <a:ext cx="10080" cy="15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0711F6-0005-6F4A-A7FE-0EC52256F9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11531" y="4534463"/>
                  <a:ext cx="25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80B345-7BC1-CF47-8D22-0842DAD7E39E}"/>
                    </a:ext>
                  </a:extLst>
                </p14:cNvPr>
                <p14:cNvContentPartPr/>
                <p14:nvPr/>
              </p14:nvContentPartPr>
              <p14:xfrm>
                <a:off x="7436731" y="4469303"/>
                <a:ext cx="156600" cy="17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80B345-7BC1-CF47-8D22-0842DAD7E3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29531" y="4461743"/>
                  <a:ext cx="171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57E894-EA38-AB4A-93DB-E042251DB7E2}"/>
                    </a:ext>
                  </a:extLst>
                </p14:cNvPr>
                <p14:cNvContentPartPr/>
                <p14:nvPr/>
              </p14:nvContentPartPr>
              <p14:xfrm>
                <a:off x="7645891" y="4598543"/>
                <a:ext cx="82080" cy="9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57E894-EA38-AB4A-93DB-E042251DB7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38331" y="4590983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C53A3F9-48F0-EA4B-B234-4600A76685CE}"/>
                    </a:ext>
                  </a:extLst>
                </p14:cNvPr>
                <p14:cNvContentPartPr/>
                <p14:nvPr/>
              </p14:nvContentPartPr>
              <p14:xfrm>
                <a:off x="7782331" y="4617263"/>
                <a:ext cx="98640" cy="76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C53A3F9-48F0-EA4B-B234-4600A76685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74771" y="4609703"/>
                  <a:ext cx="113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566FDA-C064-1E4D-BAA9-881BF3E2040A}"/>
                    </a:ext>
                  </a:extLst>
                </p14:cNvPr>
                <p14:cNvContentPartPr/>
                <p14:nvPr/>
              </p14:nvContentPartPr>
              <p14:xfrm>
                <a:off x="7943251" y="4440143"/>
                <a:ext cx="43200" cy="23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566FDA-C064-1E4D-BAA9-881BF3E204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35691" y="4432583"/>
                  <a:ext cx="58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C8376B-D526-714B-91D7-8A27455F9D46}"/>
                    </a:ext>
                  </a:extLst>
                </p14:cNvPr>
                <p14:cNvContentPartPr/>
                <p14:nvPr/>
              </p14:nvContentPartPr>
              <p14:xfrm>
                <a:off x="8031811" y="4576223"/>
                <a:ext cx="88560" cy="93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C8376B-D526-714B-91D7-8A27455F9D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24251" y="4568663"/>
                  <a:ext cx="103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4D0B36-DB9E-1D4A-9074-53E7EC7DDF3F}"/>
                    </a:ext>
                  </a:extLst>
                </p14:cNvPr>
                <p14:cNvContentPartPr/>
                <p14:nvPr/>
              </p14:nvContentPartPr>
              <p14:xfrm>
                <a:off x="8186611" y="4600703"/>
                <a:ext cx="121320" cy="71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4D0B36-DB9E-1D4A-9074-53E7EC7DDF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79051" y="4593143"/>
                  <a:ext cx="13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91E72D-FEA2-0142-BEB0-06BED38F9465}"/>
                    </a:ext>
                  </a:extLst>
                </p14:cNvPr>
                <p14:cNvContentPartPr/>
                <p14:nvPr/>
              </p14:nvContentPartPr>
              <p14:xfrm>
                <a:off x="8364091" y="4599623"/>
                <a:ext cx="156600" cy="8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91E72D-FEA2-0142-BEB0-06BED38F94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56531" y="4592063"/>
                  <a:ext cx="1717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13E617-7120-A844-BACF-A0BF091E1648}"/>
              </a:ext>
            </a:extLst>
          </p:cNvPr>
          <p:cNvGrpSpPr/>
          <p:nvPr/>
        </p:nvGrpSpPr>
        <p:grpSpPr>
          <a:xfrm>
            <a:off x="7804651" y="4851263"/>
            <a:ext cx="1443960" cy="252360"/>
            <a:chOff x="7804651" y="4851263"/>
            <a:chExt cx="144396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01BC5E-A163-D344-AE25-4D21968AB544}"/>
                    </a:ext>
                  </a:extLst>
                </p14:cNvPr>
                <p14:cNvContentPartPr/>
                <p14:nvPr/>
              </p14:nvContentPartPr>
              <p14:xfrm>
                <a:off x="7804651" y="4964303"/>
                <a:ext cx="21960" cy="10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01BC5E-A163-D344-AE25-4D21968AB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7091" y="4956743"/>
                  <a:ext cx="37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5371B69-A82A-4847-A810-914B8FC90A95}"/>
                    </a:ext>
                  </a:extLst>
                </p14:cNvPr>
                <p14:cNvContentPartPr/>
                <p14:nvPr/>
              </p14:nvContentPartPr>
              <p14:xfrm>
                <a:off x="7830211" y="4898063"/>
                <a:ext cx="7200" cy="11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5371B69-A82A-4847-A810-914B8FC90A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22651" y="4890503"/>
                  <a:ext cx="21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6AF6B3-2C6C-6547-B2FB-09B6C7E435D5}"/>
                    </a:ext>
                  </a:extLst>
                </p14:cNvPr>
                <p14:cNvContentPartPr/>
                <p14:nvPr/>
              </p14:nvContentPartPr>
              <p14:xfrm>
                <a:off x="7885291" y="4977623"/>
                <a:ext cx="117000" cy="125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6AF6B3-2C6C-6547-B2FB-09B6C7E435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77731" y="4970063"/>
                  <a:ext cx="132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2E1ABC-9BE0-B444-9DA7-38A7D1AF9D9B}"/>
                    </a:ext>
                  </a:extLst>
                </p14:cNvPr>
                <p14:cNvContentPartPr/>
                <p14:nvPr/>
              </p14:nvContentPartPr>
              <p14:xfrm>
                <a:off x="8057011" y="4985903"/>
                <a:ext cx="107280" cy="10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2E1ABC-9BE0-B444-9DA7-38A7D1AF9D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49451" y="4978343"/>
                  <a:ext cx="12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E7355F-FF8F-2841-9AA1-759AF1569E5B}"/>
                    </a:ext>
                  </a:extLst>
                </p14:cNvPr>
                <p14:cNvContentPartPr/>
                <p14:nvPr/>
              </p14:nvContentPartPr>
              <p14:xfrm>
                <a:off x="8235931" y="4851263"/>
                <a:ext cx="13680" cy="213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E7355F-FF8F-2841-9AA1-759AF1569E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28731" y="4843703"/>
                  <a:ext cx="28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B09859-9909-7849-82A9-D3DE76E88BD2}"/>
                    </a:ext>
                  </a:extLst>
                </p14:cNvPr>
                <p14:cNvContentPartPr/>
                <p14:nvPr/>
              </p14:nvContentPartPr>
              <p14:xfrm>
                <a:off x="8204251" y="4978703"/>
                <a:ext cx="111600" cy="12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B09859-9909-7849-82A9-D3DE76E88B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6691" y="4971143"/>
                  <a:ext cx="126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4FE34B-7D49-3F40-A38D-BC304A7AE2E5}"/>
                    </a:ext>
                  </a:extLst>
                </p14:cNvPr>
                <p14:cNvContentPartPr/>
                <p14:nvPr/>
              </p14:nvContentPartPr>
              <p14:xfrm>
                <a:off x="8279491" y="4985183"/>
                <a:ext cx="156240" cy="10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4FE34B-7D49-3F40-A38D-BC304A7AE2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71931" y="4977623"/>
                  <a:ext cx="171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27D20C-0D2B-0D45-B55A-168314B55F9F}"/>
                    </a:ext>
                  </a:extLst>
                </p14:cNvPr>
                <p14:cNvContentPartPr/>
                <p14:nvPr/>
              </p14:nvContentPartPr>
              <p14:xfrm>
                <a:off x="8480011" y="4938383"/>
                <a:ext cx="31680" cy="143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27D20C-0D2B-0D45-B55A-168314B55F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72451" y="4930823"/>
                  <a:ext cx="46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02280B-3027-A340-8F6F-CF3A654E610F}"/>
                    </a:ext>
                  </a:extLst>
                </p14:cNvPr>
                <p14:cNvContentPartPr/>
                <p14:nvPr/>
              </p14:nvContentPartPr>
              <p14:xfrm>
                <a:off x="8554171" y="4893743"/>
                <a:ext cx="46440" cy="20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02280B-3027-A340-8F6F-CF3A654E61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46611" y="4886183"/>
                  <a:ext cx="61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A912932-396D-764E-8CF9-A5F2930F67B4}"/>
                    </a:ext>
                  </a:extLst>
                </p14:cNvPr>
                <p14:cNvContentPartPr/>
                <p14:nvPr/>
              </p14:nvContentPartPr>
              <p14:xfrm>
                <a:off x="8646691" y="5012903"/>
                <a:ext cx="101880" cy="73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A912932-396D-764E-8CF9-A5F2930F67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39131" y="5005343"/>
                  <a:ext cx="117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F303B6-5254-614F-9202-4322BE992626}"/>
                    </a:ext>
                  </a:extLst>
                </p14:cNvPr>
                <p14:cNvContentPartPr/>
                <p14:nvPr/>
              </p14:nvContentPartPr>
              <p14:xfrm>
                <a:off x="8834611" y="4860983"/>
                <a:ext cx="7200" cy="216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F303B6-5254-614F-9202-4322BE9926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27051" y="4853423"/>
                  <a:ext cx="2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1C4292-8F22-EB48-A945-B132B1252802}"/>
                    </a:ext>
                  </a:extLst>
                </p14:cNvPr>
                <p14:cNvContentPartPr/>
                <p14:nvPr/>
              </p14:nvContentPartPr>
              <p14:xfrm>
                <a:off x="8702851" y="4976183"/>
                <a:ext cx="236880" cy="94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1C4292-8F22-EB48-A945-B132B12528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95291" y="4968623"/>
                  <a:ext cx="252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5FE0C4-3B1E-E745-84A4-19B521B7A61F}"/>
                    </a:ext>
                  </a:extLst>
                </p14:cNvPr>
                <p14:cNvContentPartPr/>
                <p14:nvPr/>
              </p14:nvContentPartPr>
              <p14:xfrm>
                <a:off x="8920651" y="4881863"/>
                <a:ext cx="6120" cy="1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5FE0C4-3B1E-E745-84A4-19B521B7A6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13091" y="4874303"/>
                  <a:ext cx="21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D1405C2-C18E-2646-963C-4D4BB75885D9}"/>
                    </a:ext>
                  </a:extLst>
                </p14:cNvPr>
                <p14:cNvContentPartPr/>
                <p14:nvPr/>
              </p14:nvContentPartPr>
              <p14:xfrm>
                <a:off x="8955571" y="4962863"/>
                <a:ext cx="69480" cy="119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D1405C2-C18E-2646-963C-4D4BB75885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48011" y="4955303"/>
                  <a:ext cx="84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866882-9F20-C643-91EA-2825F8D15739}"/>
                    </a:ext>
                  </a:extLst>
                </p14:cNvPr>
                <p14:cNvContentPartPr/>
                <p14:nvPr/>
              </p14:nvContentPartPr>
              <p14:xfrm>
                <a:off x="9033691" y="4991663"/>
                <a:ext cx="108000" cy="73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866882-9F20-C643-91EA-2825F8D157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26131" y="4984463"/>
                  <a:ext cx="123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AB2882-C1DB-6743-872E-8751D8DAF850}"/>
                    </a:ext>
                  </a:extLst>
                </p14:cNvPr>
                <p14:cNvContentPartPr/>
                <p14:nvPr/>
              </p14:nvContentPartPr>
              <p14:xfrm>
                <a:off x="9166171" y="4966463"/>
                <a:ext cx="82440" cy="125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AB2882-C1DB-6743-872E-8751D8DAF8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58611" y="4958903"/>
                  <a:ext cx="9756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556313" cy="50405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Term that refers to the expanding interconnection of smart devices, ranging from appliances to tiny sensors</a:t>
            </a:r>
          </a:p>
          <a:p>
            <a:r>
              <a:rPr lang="en-US" dirty="0"/>
              <a:t>Is primarily driven by deeply embedded devices</a:t>
            </a:r>
          </a:p>
          <a:p>
            <a:r>
              <a:rPr lang="en-US" dirty="0"/>
              <a:t>Generations of deployment culminating in the </a:t>
            </a:r>
            <a:r>
              <a:rPr lang="en-US" dirty="0" err="1"/>
              <a:t>IoT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Information technology (IT)</a:t>
            </a:r>
          </a:p>
          <a:p>
            <a:pPr lvl="2"/>
            <a:r>
              <a:rPr lang="en-US" dirty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/>
              <a:t>Operational technology (OT)</a:t>
            </a:r>
          </a:p>
          <a:p>
            <a:pPr lvl="2"/>
            <a:r>
              <a:rPr lang="en-US" dirty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/>
              <a:t>Personal technology </a:t>
            </a:r>
          </a:p>
          <a:p>
            <a:pPr lvl="2"/>
            <a:r>
              <a:rPr lang="en-US" dirty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/>
              <a:t>Sensor/actuator technology</a:t>
            </a:r>
          </a:p>
          <a:p>
            <a:pPr lvl="2"/>
            <a:r>
              <a:rPr lang="en-US" dirty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870693-04C8-E942-8530-C3D308A92E65}"/>
              </a:ext>
            </a:extLst>
          </p:cNvPr>
          <p:cNvGrpSpPr/>
          <p:nvPr/>
        </p:nvGrpSpPr>
        <p:grpSpPr>
          <a:xfrm>
            <a:off x="6680011" y="902423"/>
            <a:ext cx="342360" cy="168840"/>
            <a:chOff x="6680011" y="902423"/>
            <a:chExt cx="3423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E6BD56-2B44-364A-9C54-E2D2C4393433}"/>
                    </a:ext>
                  </a:extLst>
                </p14:cNvPr>
                <p14:cNvContentPartPr/>
                <p14:nvPr/>
              </p14:nvContentPartPr>
              <p14:xfrm>
                <a:off x="6713491" y="912863"/>
                <a:ext cx="97560" cy="1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E6BD56-2B44-364A-9C54-E2D2C43934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5931" y="905303"/>
                  <a:ext cx="112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57BD30-0608-BB43-B544-14B22A95687A}"/>
                    </a:ext>
                  </a:extLst>
                </p14:cNvPr>
                <p14:cNvContentPartPr/>
                <p14:nvPr/>
              </p14:nvContentPartPr>
              <p14:xfrm>
                <a:off x="6680011" y="940943"/>
                <a:ext cx="114840" cy="12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57BD30-0608-BB43-B544-14B22A9568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72451" y="933383"/>
                  <a:ext cx="129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3455A5-ADAF-8E44-9AE4-F9870B235E82}"/>
                    </a:ext>
                  </a:extLst>
                </p14:cNvPr>
                <p14:cNvContentPartPr/>
                <p14:nvPr/>
              </p14:nvContentPartPr>
              <p14:xfrm>
                <a:off x="6882691" y="902423"/>
                <a:ext cx="132120" cy="15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3455A5-ADAF-8E44-9AE4-F9870B235E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75131" y="894863"/>
                  <a:ext cx="14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C39492-2DBB-154E-A1E2-2F83997611F8}"/>
                    </a:ext>
                  </a:extLst>
                </p14:cNvPr>
                <p14:cNvContentPartPr/>
                <p14:nvPr/>
              </p14:nvContentPartPr>
              <p14:xfrm>
                <a:off x="6943171" y="987743"/>
                <a:ext cx="79200" cy="8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C39492-2DBB-154E-A1E2-2F83997611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35611" y="980183"/>
                  <a:ext cx="9432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B66DFC-2F17-9E4D-9F41-42D9813ECB3B}"/>
                  </a:ext>
                </a:extLst>
              </p14:cNvPr>
              <p14:cNvContentPartPr/>
              <p14:nvPr/>
            </p14:nvContentPartPr>
            <p14:xfrm>
              <a:off x="6053971" y="5806703"/>
              <a:ext cx="326160" cy="46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B66DFC-2F17-9E4D-9F41-42D9813ECB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46771" y="5799143"/>
                <a:ext cx="3409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3E43F2-5135-E14C-ABE6-C0BD98F4210E}"/>
                  </a:ext>
                </a:extLst>
              </p14:cNvPr>
              <p14:cNvContentPartPr/>
              <p14:nvPr/>
            </p14:nvContentPartPr>
            <p14:xfrm>
              <a:off x="2102251" y="6306023"/>
              <a:ext cx="1426320" cy="8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3E43F2-5135-E14C-ABE6-C0BD98F421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4691" y="6298823"/>
                <a:ext cx="1441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1879E9D-72CB-AA4B-B3AB-5F519BC1B097}"/>
              </a:ext>
            </a:extLst>
          </p:cNvPr>
          <p:cNvGrpSpPr/>
          <p:nvPr/>
        </p:nvGrpSpPr>
        <p:grpSpPr>
          <a:xfrm>
            <a:off x="6180691" y="2028503"/>
            <a:ext cx="1912680" cy="665280"/>
            <a:chOff x="6180691" y="2028503"/>
            <a:chExt cx="1912680" cy="66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425B50-AAEA-7C4C-B306-DD9384C80522}"/>
                    </a:ext>
                  </a:extLst>
                </p14:cNvPr>
                <p14:cNvContentPartPr/>
                <p14:nvPr/>
              </p14:nvContentPartPr>
              <p14:xfrm>
                <a:off x="6423691" y="2186903"/>
                <a:ext cx="36000" cy="16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425B50-AAEA-7C4C-B306-DD9384C805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16131" y="2179343"/>
                  <a:ext cx="51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850DFE-A00B-D84A-A4EF-3F43DB7AA376}"/>
                    </a:ext>
                  </a:extLst>
                </p14:cNvPr>
                <p14:cNvContentPartPr/>
                <p14:nvPr/>
              </p14:nvContentPartPr>
              <p14:xfrm>
                <a:off x="6390211" y="2144423"/>
                <a:ext cx="178920" cy="2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850DFE-A00B-D84A-A4EF-3F43DB7AA3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2651" y="2136863"/>
                  <a:ext cx="193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FC77F4-15CA-7A4B-A3A5-FE57DD5FFA6E}"/>
                    </a:ext>
                  </a:extLst>
                </p14:cNvPr>
                <p14:cNvContentPartPr/>
                <p14:nvPr/>
              </p14:nvContentPartPr>
              <p14:xfrm>
                <a:off x="6459331" y="2252423"/>
                <a:ext cx="93960" cy="1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FC77F4-15CA-7A4B-A3A5-FE57DD5FFA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1771" y="2244863"/>
                  <a:ext cx="109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E19EF0-DCFB-8B40-A043-2228EB3C43A4}"/>
                    </a:ext>
                  </a:extLst>
                </p14:cNvPr>
                <p14:cNvContentPartPr/>
                <p14:nvPr/>
              </p14:nvContentPartPr>
              <p14:xfrm>
                <a:off x="6573811" y="2245223"/>
                <a:ext cx="69480" cy="69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E19EF0-DCFB-8B40-A043-2228EB3C43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66251" y="2237663"/>
                  <a:ext cx="84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CDE44B-4DE1-C740-9CC7-A1FCB3085F29}"/>
                    </a:ext>
                  </a:extLst>
                </p14:cNvPr>
                <p14:cNvContentPartPr/>
                <p14:nvPr/>
              </p14:nvContentPartPr>
              <p14:xfrm>
                <a:off x="6676411" y="2225423"/>
                <a:ext cx="123120" cy="20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CDE44B-4DE1-C740-9CC7-A1FCB3085F2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8851" y="2217863"/>
                  <a:ext cx="138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E17669-19EE-A64D-A944-FFD04B3842E2}"/>
                    </a:ext>
                  </a:extLst>
                </p14:cNvPr>
                <p14:cNvContentPartPr/>
                <p14:nvPr/>
              </p14:nvContentPartPr>
              <p14:xfrm>
                <a:off x="6892771" y="2037503"/>
                <a:ext cx="57600" cy="307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E17669-19EE-A64D-A944-FFD04B3842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85211" y="2029943"/>
                  <a:ext cx="72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7970EC-45FB-FC41-8191-6D9C89E5C294}"/>
                    </a:ext>
                  </a:extLst>
                </p14:cNvPr>
                <p14:cNvContentPartPr/>
                <p14:nvPr/>
              </p14:nvContentPartPr>
              <p14:xfrm>
                <a:off x="7025251" y="2112023"/>
                <a:ext cx="91800" cy="14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7970EC-45FB-FC41-8191-6D9C89E5C2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7691" y="2104463"/>
                  <a:ext cx="106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00434D-FAF7-F144-8EBB-7A6EA5AABFF8}"/>
                    </a:ext>
                  </a:extLst>
                </p14:cNvPr>
                <p14:cNvContentPartPr/>
                <p14:nvPr/>
              </p14:nvContentPartPr>
              <p14:xfrm>
                <a:off x="7005091" y="2160983"/>
                <a:ext cx="100800" cy="4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00434D-FAF7-F144-8EBB-7A6EA5AABF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97531" y="2153423"/>
                  <a:ext cx="11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164170-B0E4-4B40-93F8-C03834A7BA7C}"/>
                    </a:ext>
                  </a:extLst>
                </p14:cNvPr>
                <p14:cNvContentPartPr/>
                <p14:nvPr/>
              </p14:nvContentPartPr>
              <p14:xfrm>
                <a:off x="7003651" y="2072423"/>
                <a:ext cx="76320" cy="36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164170-B0E4-4B40-93F8-C03834A7BA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96091" y="2064863"/>
                  <a:ext cx="91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1D3F41-1077-1040-B3C7-74807A0BD5D0}"/>
                    </a:ext>
                  </a:extLst>
                </p14:cNvPr>
                <p14:cNvContentPartPr/>
                <p14:nvPr/>
              </p14:nvContentPartPr>
              <p14:xfrm>
                <a:off x="7139731" y="2135783"/>
                <a:ext cx="13104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1D3F41-1077-1040-B3C7-74807A0BD5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2171" y="2128223"/>
                  <a:ext cx="146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03A35F-962D-E74E-8DBC-3CCFF4665709}"/>
                    </a:ext>
                  </a:extLst>
                </p14:cNvPr>
                <p14:cNvContentPartPr/>
                <p14:nvPr/>
              </p14:nvContentPartPr>
              <p14:xfrm>
                <a:off x="7202011" y="2028503"/>
                <a:ext cx="38160" cy="18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03A35F-962D-E74E-8DBC-3CCFF46657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4451" y="2020943"/>
                  <a:ext cx="53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A3C55A-1DA3-3244-A08B-A02AFEE4F4C6}"/>
                    </a:ext>
                  </a:extLst>
                </p14:cNvPr>
                <p14:cNvContentPartPr/>
                <p14:nvPr/>
              </p14:nvContentPartPr>
              <p14:xfrm>
                <a:off x="7305691" y="2097623"/>
                <a:ext cx="102240" cy="19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A3C55A-1DA3-3244-A08B-A02AFEE4F4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8131" y="2090063"/>
                  <a:ext cx="11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C533C5-CE95-5646-868C-2F8F4074D0B0}"/>
                    </a:ext>
                  </a:extLst>
                </p14:cNvPr>
                <p14:cNvContentPartPr/>
                <p14:nvPr/>
              </p14:nvContentPartPr>
              <p14:xfrm>
                <a:off x="7465891" y="2031743"/>
                <a:ext cx="11124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C533C5-CE95-5646-868C-2F8F4074D0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58331" y="2024183"/>
                  <a:ext cx="12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18176A-850B-4E4A-960A-A204E0930179}"/>
                    </a:ext>
                  </a:extLst>
                </p14:cNvPr>
                <p14:cNvContentPartPr/>
                <p14:nvPr/>
              </p14:nvContentPartPr>
              <p14:xfrm>
                <a:off x="6950371" y="2541503"/>
                <a:ext cx="102600" cy="15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18176A-850B-4E4A-960A-A204E093017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42811" y="2533943"/>
                  <a:ext cx="117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6D8DE1-BD7F-E040-9AAD-731B308BEF72}"/>
                    </a:ext>
                  </a:extLst>
                </p14:cNvPr>
                <p14:cNvContentPartPr/>
                <p14:nvPr/>
              </p14:nvContentPartPr>
              <p14:xfrm>
                <a:off x="7091851" y="2570663"/>
                <a:ext cx="90000" cy="91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6D8DE1-BD7F-E040-9AAD-731B308BEF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84291" y="2563103"/>
                  <a:ext cx="105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3AE76E-9980-E446-BF63-712F8C1DFE0E}"/>
                    </a:ext>
                  </a:extLst>
                </p14:cNvPr>
                <p14:cNvContentPartPr/>
                <p14:nvPr/>
              </p14:nvContentPartPr>
              <p14:xfrm>
                <a:off x="7227211" y="2531783"/>
                <a:ext cx="13032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3AE76E-9980-E446-BF63-712F8C1DFE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19651" y="2524223"/>
                  <a:ext cx="145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8C289C-22FD-E742-9020-25103C2E4E79}"/>
                    </a:ext>
                  </a:extLst>
                </p14:cNvPr>
                <p14:cNvContentPartPr/>
                <p14:nvPr/>
              </p14:nvContentPartPr>
              <p14:xfrm>
                <a:off x="7412251" y="2517743"/>
                <a:ext cx="29520" cy="130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8C289C-22FD-E742-9020-25103C2E4E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04691" y="2510183"/>
                  <a:ext cx="44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352770-25A0-3F4B-B487-F620FACE35DC}"/>
                    </a:ext>
                  </a:extLst>
                </p14:cNvPr>
                <p14:cNvContentPartPr/>
                <p14:nvPr/>
              </p14:nvContentPartPr>
              <p14:xfrm>
                <a:off x="7413331" y="2490743"/>
                <a:ext cx="73080" cy="6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352770-25A0-3F4B-B487-F620FACE35D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05771" y="2483543"/>
                  <a:ext cx="87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9F2C70-E560-1B4A-A1B5-D1A6A6AF49FD}"/>
                    </a:ext>
                  </a:extLst>
                </p14:cNvPr>
                <p14:cNvContentPartPr/>
                <p14:nvPr/>
              </p14:nvContentPartPr>
              <p14:xfrm>
                <a:off x="7526011" y="2448263"/>
                <a:ext cx="100080" cy="8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9F2C70-E560-1B4A-A1B5-D1A6A6AF49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18451" y="2440703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1BF60D-8168-2D4C-BF81-B26A2321D30F}"/>
                    </a:ext>
                  </a:extLst>
                </p14:cNvPr>
                <p14:cNvContentPartPr/>
                <p14:nvPr/>
              </p14:nvContentPartPr>
              <p14:xfrm>
                <a:off x="7672531" y="2258903"/>
                <a:ext cx="42840" cy="24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1BF60D-8168-2D4C-BF81-B26A2321D3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64971" y="2251343"/>
                  <a:ext cx="57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A3BFE3-8FF3-3247-8B2E-FDA5131F584F}"/>
                    </a:ext>
                  </a:extLst>
                </p14:cNvPr>
                <p14:cNvContentPartPr/>
                <p14:nvPr/>
              </p14:nvContentPartPr>
              <p14:xfrm>
                <a:off x="7604131" y="2346023"/>
                <a:ext cx="194400" cy="86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A3BFE3-8FF3-3247-8B2E-FDA5131F5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96571" y="2338463"/>
                  <a:ext cx="209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A426E8-B7B6-A748-8143-8DBECB98E5A0}"/>
                    </a:ext>
                  </a:extLst>
                </p14:cNvPr>
                <p14:cNvContentPartPr/>
                <p14:nvPr/>
              </p14:nvContentPartPr>
              <p14:xfrm>
                <a:off x="7759291" y="2223983"/>
                <a:ext cx="2880" cy="1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A426E8-B7B6-A748-8143-8DBECB98E5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51731" y="2216423"/>
                  <a:ext cx="17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CAE4EA-5A2F-984D-B07D-54B2B2B91195}"/>
                    </a:ext>
                  </a:extLst>
                </p14:cNvPr>
                <p14:cNvContentPartPr/>
                <p14:nvPr/>
              </p14:nvContentPartPr>
              <p14:xfrm>
                <a:off x="7824811" y="2336303"/>
                <a:ext cx="114120" cy="7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CAE4EA-5A2F-984D-B07D-54B2B2B9119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17611" y="2328743"/>
                  <a:ext cx="129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6FC649-9314-784C-BB1D-BBF7C53AC12E}"/>
                    </a:ext>
                  </a:extLst>
                </p14:cNvPr>
                <p14:cNvContentPartPr/>
                <p14:nvPr/>
              </p14:nvContentPartPr>
              <p14:xfrm>
                <a:off x="7958011" y="2269703"/>
                <a:ext cx="135360" cy="26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6FC649-9314-784C-BB1D-BBF7C53AC1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50451" y="2262143"/>
                  <a:ext cx="150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E75582-B0CA-4A4A-A2D8-B6DAC11AC1F7}"/>
                    </a:ext>
                  </a:extLst>
                </p14:cNvPr>
                <p14:cNvContentPartPr/>
                <p14:nvPr/>
              </p14:nvContentPartPr>
              <p14:xfrm>
                <a:off x="6180691" y="2304263"/>
                <a:ext cx="128880" cy="4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E75582-B0CA-4A4A-A2D8-B6DAC11AC1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73131" y="2296703"/>
                  <a:ext cx="144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EB1D62-6481-4542-A958-EF6A3E776276}"/>
                    </a:ext>
                  </a:extLst>
                </p14:cNvPr>
                <p14:cNvContentPartPr/>
                <p14:nvPr/>
              </p14:nvContentPartPr>
              <p14:xfrm>
                <a:off x="6293731" y="2262143"/>
                <a:ext cx="63000" cy="44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EB1D62-6481-4542-A958-EF6A3E7762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86171" y="2254583"/>
                  <a:ext cx="7776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/>
              <a:t>There are two general approaches to developing an embedded operating system (OS):</a:t>
            </a:r>
          </a:p>
          <a:p>
            <a:pPr lvl="1"/>
            <a:r>
              <a:rPr lang="en-US" dirty="0"/>
              <a:t>Take an existing OS and adapt it for the embedded application</a:t>
            </a:r>
          </a:p>
          <a:p>
            <a:pPr lvl="1"/>
            <a:r>
              <a:rPr lang="en-US" dirty="0"/>
              <a:t>Design and implement an OS intended solely for embedded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Application processors</a:t>
            </a:r>
          </a:p>
          <a:p>
            <a:pPr lvl="1"/>
            <a:r>
              <a:rPr lang="en-US" dirty="0"/>
              <a:t>Defined by the processor’s ability to execute complex operating systems</a:t>
            </a:r>
          </a:p>
          <a:p>
            <a:pPr lvl="1"/>
            <a:r>
              <a:rPr lang="en-US" dirty="0"/>
              <a:t>General-purpose in nature</a:t>
            </a:r>
          </a:p>
          <a:p>
            <a:pPr lvl="1"/>
            <a:r>
              <a:rPr lang="en-US" dirty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/>
              <a:t>Is dedicated to one or a small number of specific tasks required by the host device</a:t>
            </a:r>
          </a:p>
          <a:p>
            <a:pPr lvl="1"/>
            <a:r>
              <a:rPr lang="en-US" dirty="0"/>
              <a:t>Because such an embedded system is dedicated to a specific task or tasks, the processor and associated components can be engineered to reduce size and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/>
              <a:t>Embedded </a:t>
            </a:r>
          </a:p>
          <a:p>
            <a:r>
              <a:rPr lang="en-US" dirty="0"/>
              <a:t>Operating </a:t>
            </a:r>
          </a:p>
          <a:p>
            <a:r>
              <a:rPr lang="en-US" dirty="0"/>
              <a:t>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313C53-AB26-8F44-9C1D-0EED49D085DF}"/>
                  </a:ext>
                </a:extLst>
              </p14:cNvPr>
              <p14:cNvContentPartPr/>
              <p14:nvPr/>
            </p14:nvContentPartPr>
            <p14:xfrm>
              <a:off x="2192251" y="3571103"/>
              <a:ext cx="891000" cy="6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313C53-AB26-8F44-9C1D-0EED49D0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4691" y="3563543"/>
                <a:ext cx="906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DD9124-32E9-1E49-B8EE-6823729734FA}"/>
                  </a:ext>
                </a:extLst>
              </p14:cNvPr>
              <p14:cNvContentPartPr/>
              <p14:nvPr/>
            </p14:nvContentPartPr>
            <p14:xfrm>
              <a:off x="1273891" y="4713023"/>
              <a:ext cx="1404720" cy="102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DD9124-32E9-1E49-B8EE-6823729734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6331" y="4705463"/>
                <a:ext cx="14198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B8D3C8-CC01-9B47-8AFA-716A244969E2}"/>
                  </a:ext>
                </a:extLst>
              </p14:cNvPr>
              <p14:cNvContentPartPr/>
              <p14:nvPr/>
            </p14:nvContentPartPr>
            <p14:xfrm>
              <a:off x="1650811" y="5048903"/>
              <a:ext cx="696960" cy="5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B8D3C8-CC01-9B47-8AFA-716A244969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3251" y="5041703"/>
                <a:ext cx="71208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C8A1C72-B409-2A45-8F68-7C77B3B40EE1}"/>
              </a:ext>
            </a:extLst>
          </p:cNvPr>
          <p:cNvGrpSpPr/>
          <p:nvPr/>
        </p:nvGrpSpPr>
        <p:grpSpPr>
          <a:xfrm>
            <a:off x="1364611" y="5767823"/>
            <a:ext cx="2455200" cy="714240"/>
            <a:chOff x="1364611" y="5767823"/>
            <a:chExt cx="2455200" cy="7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0C31EC-F2BF-5D4D-A0F6-17DFCC5E77B7}"/>
                    </a:ext>
                  </a:extLst>
                </p14:cNvPr>
                <p14:cNvContentPartPr/>
                <p14:nvPr/>
              </p14:nvContentPartPr>
              <p14:xfrm>
                <a:off x="1364611" y="5802743"/>
                <a:ext cx="143640" cy="17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0C31EC-F2BF-5D4D-A0F6-17DFCC5E77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051" y="5795543"/>
                  <a:ext cx="158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D8E32F-0A95-E044-8A07-43847CD00B5D}"/>
                    </a:ext>
                  </a:extLst>
                </p14:cNvPr>
                <p14:cNvContentPartPr/>
                <p14:nvPr/>
              </p14:nvContentPartPr>
              <p14:xfrm>
                <a:off x="1530571" y="5938103"/>
                <a:ext cx="13680" cy="36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D8E32F-0A95-E044-8A07-43847CD00B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3011" y="5930543"/>
                  <a:ext cx="28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50313-87EE-9246-A57F-3F667312841D}"/>
                    </a:ext>
                  </a:extLst>
                </p14:cNvPr>
                <p14:cNvContentPartPr/>
                <p14:nvPr/>
              </p14:nvContentPartPr>
              <p14:xfrm>
                <a:off x="1578091" y="5819303"/>
                <a:ext cx="101520" cy="16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50313-87EE-9246-A57F-3F66731284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0531" y="5811743"/>
                  <a:ext cx="116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36E8BB-D0F9-1342-9D36-2629B5027395}"/>
                    </a:ext>
                  </a:extLst>
                </p14:cNvPr>
                <p14:cNvContentPartPr/>
                <p14:nvPr/>
              </p14:nvContentPartPr>
              <p14:xfrm>
                <a:off x="1743691" y="5930183"/>
                <a:ext cx="22680" cy="3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36E8BB-D0F9-1342-9D36-2629B50273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6491" y="5922623"/>
                  <a:ext cx="37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2F15D4-4CD3-7041-B8D2-EB2520196459}"/>
                    </a:ext>
                  </a:extLst>
                </p14:cNvPr>
                <p14:cNvContentPartPr/>
                <p14:nvPr/>
              </p14:nvContentPartPr>
              <p14:xfrm>
                <a:off x="1952491" y="5832623"/>
                <a:ext cx="23760" cy="137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2F15D4-4CD3-7041-B8D2-EB25201964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4931" y="5825063"/>
                  <a:ext cx="38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795B95-768E-D443-A8AD-6F3322E96CA2}"/>
                    </a:ext>
                  </a:extLst>
                </p14:cNvPr>
                <p14:cNvContentPartPr/>
                <p14:nvPr/>
              </p14:nvContentPartPr>
              <p14:xfrm>
                <a:off x="1930531" y="5790143"/>
                <a:ext cx="12672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795B95-768E-D443-A8AD-6F3322E96C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2971" y="5782583"/>
                  <a:ext cx="141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96ECFB-73D3-424C-BA1C-C1793BAA45D8}"/>
                    </a:ext>
                  </a:extLst>
                </p14:cNvPr>
                <p14:cNvContentPartPr/>
                <p14:nvPr/>
              </p14:nvContentPartPr>
              <p14:xfrm>
                <a:off x="2056891" y="5904983"/>
                <a:ext cx="106920" cy="6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96ECFB-73D3-424C-BA1C-C1793BAA45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49331" y="5897423"/>
                  <a:ext cx="121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DC84E9-DE96-614E-88A2-5DA2A1A64842}"/>
                    </a:ext>
                  </a:extLst>
                </p14:cNvPr>
                <p14:cNvContentPartPr/>
                <p14:nvPr/>
              </p14:nvContentPartPr>
              <p14:xfrm>
                <a:off x="2162731" y="5889863"/>
                <a:ext cx="111960" cy="6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DC84E9-DE96-614E-88A2-5DA2A1A648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5171" y="5882303"/>
                  <a:ext cx="127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7B1822-73A2-264D-AB4F-C96732E26080}"/>
                    </a:ext>
                  </a:extLst>
                </p14:cNvPr>
                <p14:cNvContentPartPr/>
                <p14:nvPr/>
              </p14:nvContentPartPr>
              <p14:xfrm>
                <a:off x="2332651" y="5767823"/>
                <a:ext cx="22680" cy="20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7B1822-73A2-264D-AB4F-C96732E260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25091" y="5760263"/>
                  <a:ext cx="37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8FCE36-E13B-F247-A6C0-1EC0E5FE28C3}"/>
                    </a:ext>
                  </a:extLst>
                </p14:cNvPr>
                <p14:cNvContentPartPr/>
                <p14:nvPr/>
              </p14:nvContentPartPr>
              <p14:xfrm>
                <a:off x="2360371" y="5806703"/>
                <a:ext cx="133200" cy="126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8FCE36-E13B-F247-A6C0-1EC0E5FE28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52811" y="5799143"/>
                  <a:ext cx="148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0EFCE-07D3-F340-A7FE-4F31C591B6C9}"/>
                    </a:ext>
                  </a:extLst>
                </p14:cNvPr>
                <p14:cNvContentPartPr/>
                <p14:nvPr/>
              </p14:nvContentPartPr>
              <p14:xfrm>
                <a:off x="2095771" y="6113783"/>
                <a:ext cx="115920" cy="15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0EFCE-07D3-F340-A7FE-4F31C591B6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88211" y="6106223"/>
                  <a:ext cx="130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66021B-C08A-5947-92E7-73DC09BA7279}"/>
                    </a:ext>
                  </a:extLst>
                </p14:cNvPr>
                <p14:cNvContentPartPr/>
                <p14:nvPr/>
              </p14:nvContentPartPr>
              <p14:xfrm>
                <a:off x="2252371" y="6200543"/>
                <a:ext cx="45000" cy="9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66021B-C08A-5947-92E7-73DC09BA72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44811" y="6192983"/>
                  <a:ext cx="60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CFE5A1-69A9-1E42-87DA-F809809B79AD}"/>
                    </a:ext>
                  </a:extLst>
                </p14:cNvPr>
                <p14:cNvContentPartPr/>
                <p14:nvPr/>
              </p14:nvContentPartPr>
              <p14:xfrm>
                <a:off x="2257411" y="6139703"/>
                <a:ext cx="3960" cy="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CFE5A1-69A9-1E42-87DA-F809809B79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49851" y="6132143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7A0326-A2F1-0D4E-959C-4F611C264709}"/>
                    </a:ext>
                  </a:extLst>
                </p14:cNvPr>
                <p14:cNvContentPartPr/>
                <p14:nvPr/>
              </p14:nvContentPartPr>
              <p14:xfrm>
                <a:off x="2341651" y="6118103"/>
                <a:ext cx="2700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7A0326-A2F1-0D4E-959C-4F611C2647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34091" y="6110543"/>
                  <a:ext cx="4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AF8E73-ACD6-8940-B7B7-706081C803A4}"/>
                    </a:ext>
                  </a:extLst>
                </p14:cNvPr>
                <p14:cNvContentPartPr/>
                <p14:nvPr/>
              </p14:nvContentPartPr>
              <p14:xfrm>
                <a:off x="2416891" y="6092183"/>
                <a:ext cx="97560" cy="149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AF8E73-ACD6-8940-B7B7-706081C803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09331" y="6084623"/>
                  <a:ext cx="112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F0A0475-3DDB-1E42-A464-08379F2DE2AB}"/>
                    </a:ext>
                  </a:extLst>
                </p14:cNvPr>
                <p14:cNvContentPartPr/>
                <p14:nvPr/>
              </p14:nvContentPartPr>
              <p14:xfrm>
                <a:off x="2539291" y="6125663"/>
                <a:ext cx="96840" cy="10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F0A0475-3DDB-1E42-A464-08379F2DE2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31731" y="6118103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FF9853-5875-5E41-B10E-DD0173D4A4CE}"/>
                    </a:ext>
                  </a:extLst>
                </p14:cNvPr>
                <p14:cNvContentPartPr/>
                <p14:nvPr/>
              </p14:nvContentPartPr>
              <p14:xfrm>
                <a:off x="2649091" y="6141143"/>
                <a:ext cx="78120" cy="7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FF9853-5875-5E41-B10E-DD0173D4A4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41531" y="6133583"/>
                  <a:ext cx="93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5C64E1-D758-824A-98EB-F59DBD7F61B6}"/>
                    </a:ext>
                  </a:extLst>
                </p14:cNvPr>
                <p14:cNvContentPartPr/>
                <p14:nvPr/>
              </p14:nvContentPartPr>
              <p14:xfrm>
                <a:off x="2750611" y="6135383"/>
                <a:ext cx="7596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5C64E1-D758-824A-98EB-F59DBD7F61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43051" y="6127823"/>
                  <a:ext cx="91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A9A5BF-6141-AE4D-B888-0918475ECB8A}"/>
                    </a:ext>
                  </a:extLst>
                </p14:cNvPr>
                <p14:cNvContentPartPr/>
                <p14:nvPr/>
              </p14:nvContentPartPr>
              <p14:xfrm>
                <a:off x="2857531" y="6045383"/>
                <a:ext cx="128880" cy="15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A9A5BF-6141-AE4D-B888-0918475ECB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49971" y="6037823"/>
                  <a:ext cx="14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2F6952-4D13-B447-BF81-3B5516FA259C}"/>
                    </a:ext>
                  </a:extLst>
                </p14:cNvPr>
                <p14:cNvContentPartPr/>
                <p14:nvPr/>
              </p14:nvContentPartPr>
              <p14:xfrm>
                <a:off x="3004771" y="6098663"/>
                <a:ext cx="111240" cy="88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2F6952-4D13-B447-BF81-3B5516FA25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7211" y="6091103"/>
                  <a:ext cx="126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5BE9756-0173-9745-B830-AC1C81AA6B4B}"/>
                    </a:ext>
                  </a:extLst>
                </p14:cNvPr>
                <p14:cNvContentPartPr/>
                <p14:nvPr/>
              </p14:nvContentPartPr>
              <p14:xfrm>
                <a:off x="3159211" y="5985623"/>
                <a:ext cx="25560" cy="16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5BE9756-0173-9745-B830-AC1C81AA6B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51651" y="5978063"/>
                  <a:ext cx="40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303A52-F10D-DF45-9D36-3B6DE94C3BD9}"/>
                    </a:ext>
                  </a:extLst>
                </p14:cNvPr>
                <p14:cNvContentPartPr/>
                <p14:nvPr/>
              </p14:nvContentPartPr>
              <p14:xfrm>
                <a:off x="3106651" y="6057983"/>
                <a:ext cx="73080" cy="2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303A52-F10D-DF45-9D36-3B6DE94C3B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99091" y="6050423"/>
                  <a:ext cx="88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3E8E7C-773D-9740-82F9-62869E9EA168}"/>
                    </a:ext>
                  </a:extLst>
                </p14:cNvPr>
                <p14:cNvContentPartPr/>
                <p14:nvPr/>
              </p14:nvContentPartPr>
              <p14:xfrm>
                <a:off x="3246331" y="6034223"/>
                <a:ext cx="126720" cy="9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3E8E7C-773D-9740-82F9-62869E9EA1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38771" y="6026663"/>
                  <a:ext cx="141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6F8FBF-D90A-9C46-9FB0-1C5C3311AFA0}"/>
                    </a:ext>
                  </a:extLst>
                </p14:cNvPr>
                <p14:cNvContentPartPr/>
                <p14:nvPr/>
              </p14:nvContentPartPr>
              <p14:xfrm>
                <a:off x="3491851" y="5892023"/>
                <a:ext cx="162000" cy="17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6F8FBF-D90A-9C46-9FB0-1C5C3311AF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84291" y="5884463"/>
                  <a:ext cx="177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71D1B2-1FCC-A34B-8A0D-6B5302218565}"/>
                    </a:ext>
                  </a:extLst>
                </p14:cNvPr>
                <p14:cNvContentPartPr/>
                <p14:nvPr/>
              </p14:nvContentPartPr>
              <p14:xfrm>
                <a:off x="2888131" y="6321863"/>
                <a:ext cx="25560" cy="16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71D1B2-1FCC-A34B-8A0D-6B530221856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80571" y="6314303"/>
                  <a:ext cx="40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B0AB18-0C71-7E41-8B27-DCB2ACC7D288}"/>
                    </a:ext>
                  </a:extLst>
                </p14:cNvPr>
                <p14:cNvContentPartPr/>
                <p14:nvPr/>
              </p14:nvContentPartPr>
              <p14:xfrm>
                <a:off x="2810731" y="6311423"/>
                <a:ext cx="158040" cy="10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B0AB18-0C71-7E41-8B27-DCB2ACC7D28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03171" y="6303863"/>
                  <a:ext cx="173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5122AB-9E9A-E94F-B67A-050CF95319C1}"/>
                    </a:ext>
                  </a:extLst>
                </p14:cNvPr>
                <p14:cNvContentPartPr/>
                <p14:nvPr/>
              </p14:nvContentPartPr>
              <p14:xfrm>
                <a:off x="2982451" y="6355343"/>
                <a:ext cx="134280" cy="8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5122AB-9E9A-E94F-B67A-050CF95319C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4891" y="6347783"/>
                  <a:ext cx="149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D87C91-A6AB-3844-9BC0-9A9526DF344B}"/>
                    </a:ext>
                  </a:extLst>
                </p14:cNvPr>
                <p14:cNvContentPartPr/>
                <p14:nvPr/>
              </p14:nvContentPartPr>
              <p14:xfrm>
                <a:off x="3147691" y="6254903"/>
                <a:ext cx="37800" cy="169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D87C91-A6AB-3844-9BC0-9A9526DF344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0131" y="6247343"/>
                  <a:ext cx="52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274119-3AC5-EF42-9956-7862A7728541}"/>
                    </a:ext>
                  </a:extLst>
                </p14:cNvPr>
                <p14:cNvContentPartPr/>
                <p14:nvPr/>
              </p14:nvContentPartPr>
              <p14:xfrm>
                <a:off x="3114571" y="6317183"/>
                <a:ext cx="91800" cy="3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274119-3AC5-EF42-9956-7862A772854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07011" y="6309623"/>
                  <a:ext cx="106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EB5D3F-0E82-CE46-837B-5F53D3600934}"/>
                    </a:ext>
                  </a:extLst>
                </p14:cNvPr>
                <p14:cNvContentPartPr/>
                <p14:nvPr/>
              </p14:nvContentPartPr>
              <p14:xfrm>
                <a:off x="3220771" y="6307463"/>
                <a:ext cx="118800" cy="10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EB5D3F-0E82-CE46-837B-5F53D36009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13571" y="6299903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67CB56-DA65-E64A-B20F-13267E8AED8E}"/>
                    </a:ext>
                  </a:extLst>
                </p14:cNvPr>
                <p14:cNvContentPartPr/>
                <p14:nvPr/>
              </p14:nvContentPartPr>
              <p14:xfrm>
                <a:off x="3354691" y="6297383"/>
                <a:ext cx="70920" cy="9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67CB56-DA65-E64A-B20F-13267E8AED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47131" y="6289823"/>
                  <a:ext cx="86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C85E791-C738-DC4D-9FB3-DCAA924526DF}"/>
                    </a:ext>
                  </a:extLst>
                </p14:cNvPr>
                <p14:cNvContentPartPr/>
                <p14:nvPr/>
              </p14:nvContentPartPr>
              <p14:xfrm>
                <a:off x="3420931" y="6275063"/>
                <a:ext cx="88200" cy="10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C85E791-C738-DC4D-9FB3-DCAA924526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13371" y="6267503"/>
                  <a:ext cx="103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3663EB-E1EF-DA41-B878-78BDD2EA3F16}"/>
                    </a:ext>
                  </a:extLst>
                </p14:cNvPr>
                <p14:cNvContentPartPr/>
                <p14:nvPr/>
              </p14:nvContentPartPr>
              <p14:xfrm>
                <a:off x="3547291" y="6270383"/>
                <a:ext cx="103320" cy="9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3663EB-E1EF-DA41-B878-78BDD2EA3F1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39731" y="6262823"/>
                  <a:ext cx="118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B15B406-E076-B648-B64A-E627ED76BC56}"/>
                    </a:ext>
                  </a:extLst>
                </p14:cNvPr>
                <p14:cNvContentPartPr/>
                <p14:nvPr/>
              </p14:nvContentPartPr>
              <p14:xfrm>
                <a:off x="3670771" y="6240863"/>
                <a:ext cx="149040" cy="92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B15B406-E076-B648-B64A-E627ED76BC5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63211" y="6233303"/>
                  <a:ext cx="16416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9C6A95-F24C-D342-A927-781903F6AC35}"/>
              </a:ext>
            </a:extLst>
          </p:cNvPr>
          <p:cNvGrpSpPr/>
          <p:nvPr/>
        </p:nvGrpSpPr>
        <p:grpSpPr>
          <a:xfrm>
            <a:off x="1585651" y="5317463"/>
            <a:ext cx="786960" cy="347040"/>
            <a:chOff x="1585651" y="5317463"/>
            <a:chExt cx="78696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DD230B-5597-214D-ACBC-A55B8C31B8C6}"/>
                    </a:ext>
                  </a:extLst>
                </p14:cNvPr>
                <p14:cNvContentPartPr/>
                <p14:nvPr/>
              </p14:nvContentPartPr>
              <p14:xfrm>
                <a:off x="1803451" y="5474423"/>
                <a:ext cx="12960" cy="19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DD230B-5597-214D-ACBC-A55B8C31B8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95891" y="5466863"/>
                  <a:ext cx="28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62DE25-743E-A246-9D74-D169A6CAB194}"/>
                    </a:ext>
                  </a:extLst>
                </p14:cNvPr>
                <p14:cNvContentPartPr/>
                <p14:nvPr/>
              </p14:nvContentPartPr>
              <p14:xfrm>
                <a:off x="1732531" y="5454263"/>
                <a:ext cx="174960" cy="18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62DE25-743E-A246-9D74-D169A6CAB1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25331" y="5446703"/>
                  <a:ext cx="190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3FACAC-BB56-8441-A1DB-7F2CBC4CE905}"/>
                    </a:ext>
                  </a:extLst>
                </p14:cNvPr>
                <p14:cNvContentPartPr/>
                <p14:nvPr/>
              </p14:nvContentPartPr>
              <p14:xfrm>
                <a:off x="1975171" y="5509343"/>
                <a:ext cx="18000" cy="13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3FACAC-BB56-8441-A1DB-7F2CBC4CE90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67611" y="5501783"/>
                  <a:ext cx="33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E192AAF-0732-9B42-A764-B3E3B11D7DAB}"/>
                    </a:ext>
                  </a:extLst>
                </p14:cNvPr>
                <p14:cNvContentPartPr/>
                <p14:nvPr/>
              </p14:nvContentPartPr>
              <p14:xfrm>
                <a:off x="1893811" y="5482343"/>
                <a:ext cx="13428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E192AAF-0732-9B42-A764-B3E3B11D7D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86251" y="5474783"/>
                  <a:ext cx="149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45B3E9-A52B-B241-B7C2-0DF68581D2DB}"/>
                    </a:ext>
                  </a:extLst>
                </p14:cNvPr>
                <p14:cNvContentPartPr/>
                <p14:nvPr/>
              </p14:nvContentPartPr>
              <p14:xfrm>
                <a:off x="2072011" y="5515823"/>
                <a:ext cx="112320" cy="11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45B3E9-A52B-B241-B7C2-0DF68581D2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64451" y="5508263"/>
                  <a:ext cx="127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120DFA-5CBC-EA4E-9CB2-47D02D01D656}"/>
                    </a:ext>
                  </a:extLst>
                </p14:cNvPr>
                <p14:cNvContentPartPr/>
                <p14:nvPr/>
              </p14:nvContentPartPr>
              <p14:xfrm>
                <a:off x="2244811" y="5457143"/>
                <a:ext cx="127800" cy="163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120DFA-5CBC-EA4E-9CB2-47D02D01D65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37251" y="5449583"/>
                  <a:ext cx="142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2277EAC-B45A-3B49-A558-EDC94385EA54}"/>
                    </a:ext>
                  </a:extLst>
                </p14:cNvPr>
                <p14:cNvContentPartPr/>
                <p14:nvPr/>
              </p14:nvContentPartPr>
              <p14:xfrm>
                <a:off x="1585651" y="5317463"/>
                <a:ext cx="246600" cy="23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2277EAC-B45A-3B49-A558-EDC94385EA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78091" y="5309903"/>
                  <a:ext cx="261360" cy="2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26852"/>
          <a:stretch/>
        </p:blipFill>
        <p:spPr>
          <a:xfrm>
            <a:off x="323528" y="-177051"/>
            <a:ext cx="8676456" cy="70350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376876-7663-CD4F-B2CA-B07F3E5A857D}"/>
                  </a:ext>
                </a:extLst>
              </p14:cNvPr>
              <p14:cNvContentPartPr/>
              <p14:nvPr/>
            </p14:nvContentPartPr>
            <p14:xfrm>
              <a:off x="6946411" y="5644703"/>
              <a:ext cx="135000" cy="25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376876-7663-CD4F-B2CA-B07F3E5A85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851" y="5637143"/>
                <a:ext cx="15012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9EFBF-C448-194C-998B-9BAA1D707AAB}"/>
              </a:ext>
            </a:extLst>
          </p:cNvPr>
          <p:cNvGrpSpPr/>
          <p:nvPr/>
        </p:nvGrpSpPr>
        <p:grpSpPr>
          <a:xfrm>
            <a:off x="7220731" y="5305583"/>
            <a:ext cx="588960" cy="292320"/>
            <a:chOff x="7220731" y="5305583"/>
            <a:chExt cx="58896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9DC4D0-28D6-DA4D-9A66-8E8417AE56EC}"/>
                    </a:ext>
                  </a:extLst>
                </p14:cNvPr>
                <p14:cNvContentPartPr/>
                <p14:nvPr/>
              </p14:nvContentPartPr>
              <p14:xfrm>
                <a:off x="7274731" y="5385863"/>
                <a:ext cx="97920" cy="21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9DC4D0-28D6-DA4D-9A66-8E8417AE56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7171" y="5378303"/>
                  <a:ext cx="11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140A21-F005-C44C-8401-421A69852794}"/>
                    </a:ext>
                  </a:extLst>
                </p14:cNvPr>
                <p14:cNvContentPartPr/>
                <p14:nvPr/>
              </p14:nvContentPartPr>
              <p14:xfrm>
                <a:off x="7220731" y="5490623"/>
                <a:ext cx="146880" cy="4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140A21-F005-C44C-8401-421A698527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3171" y="5483063"/>
                  <a:ext cx="162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CF7892-BD2A-0E4D-BD1A-B9B585746088}"/>
                    </a:ext>
                  </a:extLst>
                </p14:cNvPr>
                <p14:cNvContentPartPr/>
                <p14:nvPr/>
              </p14:nvContentPartPr>
              <p14:xfrm>
                <a:off x="7445731" y="5450303"/>
                <a:ext cx="120960" cy="71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CF7892-BD2A-0E4D-BD1A-B9B5857460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8171" y="5442743"/>
                  <a:ext cx="135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C31FA2-9A9A-DC4A-8F3C-1CB5864A667D}"/>
                    </a:ext>
                  </a:extLst>
                </p14:cNvPr>
                <p14:cNvContentPartPr/>
                <p14:nvPr/>
              </p14:nvContentPartPr>
              <p14:xfrm>
                <a:off x="7620691" y="5305583"/>
                <a:ext cx="10800" cy="13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C31FA2-9A9A-DC4A-8F3C-1CB5864A66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13131" y="5298023"/>
                  <a:ext cx="25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B46EA0-EA20-EA4D-AE60-31CA4CEEAB09}"/>
                    </a:ext>
                  </a:extLst>
                </p14:cNvPr>
                <p14:cNvContentPartPr/>
                <p14:nvPr/>
              </p14:nvContentPartPr>
              <p14:xfrm>
                <a:off x="7537891" y="5381543"/>
                <a:ext cx="126000" cy="3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B46EA0-EA20-EA4D-AE60-31CA4CEEAB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0691" y="5373983"/>
                  <a:ext cx="141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B79C6E-C629-C740-B657-531144340205}"/>
                    </a:ext>
                  </a:extLst>
                </p14:cNvPr>
                <p14:cNvContentPartPr/>
                <p14:nvPr/>
              </p14:nvContentPartPr>
              <p14:xfrm>
                <a:off x="7693051" y="5388743"/>
                <a:ext cx="116640" cy="109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B79C6E-C629-C740-B657-5311443402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85491" y="5381183"/>
                  <a:ext cx="131760" cy="12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Deeply 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556313" cy="4824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Subset of embedded systems</a:t>
            </a:r>
          </a:p>
          <a:p>
            <a:r>
              <a:rPr lang="en-US" dirty="0"/>
              <a:t>Has a processor whose behavior is difficult to observe both by the programmer and the user</a:t>
            </a:r>
          </a:p>
          <a:p>
            <a:r>
              <a:rPr lang="en-US" dirty="0"/>
              <a:t>Uses a microcontroller rather than a microprocessor</a:t>
            </a:r>
          </a:p>
          <a:p>
            <a:r>
              <a:rPr lang="en-US" dirty="0"/>
              <a:t>Is not programmable once the program logic for the device has been burned into ROM</a:t>
            </a:r>
          </a:p>
          <a:p>
            <a:r>
              <a:rPr lang="en-US" dirty="0"/>
              <a:t>Has no interaction with a user</a:t>
            </a:r>
          </a:p>
          <a:p>
            <a:r>
              <a:rPr lang="en-US" dirty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dirty="0"/>
              <a:t>Often have wireless capability and appear in networked configurations, such as networks of sensors deployed over a large area</a:t>
            </a:r>
          </a:p>
          <a:p>
            <a:r>
              <a:rPr lang="en-US" dirty="0"/>
              <a:t>Typically have extreme resource constraints in terms of memory, processor size, time, and power consumption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32B777-8F4D-9A49-B345-BAA18FAFBB40}"/>
                  </a:ext>
                </a:extLst>
              </p14:cNvPr>
              <p14:cNvContentPartPr/>
              <p14:nvPr/>
            </p14:nvContentPartPr>
            <p14:xfrm>
              <a:off x="2488891" y="5877263"/>
              <a:ext cx="2809800" cy="13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32B777-8F4D-9A49-B345-BAA18FAFB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331" y="5869703"/>
                <a:ext cx="28249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A63DEC-B6C5-7040-B0A2-1FB2FBBFF833}"/>
                  </a:ext>
                </a:extLst>
              </p14:cNvPr>
              <p14:cNvContentPartPr/>
              <p14:nvPr/>
            </p14:nvContentPartPr>
            <p14:xfrm>
              <a:off x="6416131" y="5988143"/>
              <a:ext cx="397440" cy="2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A63DEC-B6C5-7040-B0A2-1FB2FBBFF8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8571" y="5980583"/>
                <a:ext cx="4125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67BC47B-991F-884D-8C43-60110A85522E}"/>
              </a:ext>
            </a:extLst>
          </p:cNvPr>
          <p:cNvGrpSpPr/>
          <p:nvPr/>
        </p:nvGrpSpPr>
        <p:grpSpPr>
          <a:xfrm>
            <a:off x="1487371" y="6145463"/>
            <a:ext cx="3392640" cy="131400"/>
            <a:chOff x="1487371" y="6145463"/>
            <a:chExt cx="33926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44172C-C8C7-7049-912F-395B1164F91B}"/>
                    </a:ext>
                  </a:extLst>
                </p14:cNvPr>
                <p14:cNvContentPartPr/>
                <p14:nvPr/>
              </p14:nvContentPartPr>
              <p14:xfrm>
                <a:off x="1487371" y="6245903"/>
                <a:ext cx="536400" cy="3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44172C-C8C7-7049-912F-395B1164F9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9811" y="6238343"/>
                  <a:ext cx="55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2A9CD1-F350-D24A-BE85-55FC5058F7E2}"/>
                    </a:ext>
                  </a:extLst>
                </p14:cNvPr>
                <p14:cNvContentPartPr/>
                <p14:nvPr/>
              </p14:nvContentPartPr>
              <p14:xfrm>
                <a:off x="2435251" y="6176063"/>
                <a:ext cx="243360" cy="2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2A9CD1-F350-D24A-BE85-55FC5058F7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27691" y="6168503"/>
                  <a:ext cx="258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5EAE00-2CF3-7641-9B0F-E497695F2379}"/>
                    </a:ext>
                  </a:extLst>
                </p14:cNvPr>
                <p14:cNvContentPartPr/>
                <p14:nvPr/>
              </p14:nvContentPartPr>
              <p14:xfrm>
                <a:off x="3244891" y="6145463"/>
                <a:ext cx="163512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5EAE00-2CF3-7641-9B0F-E497695F23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7331" y="6138263"/>
                  <a:ext cx="16502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FBBC91-365F-C84B-A165-F30C50668329}"/>
              </a:ext>
            </a:extLst>
          </p:cNvPr>
          <p:cNvGrpSpPr/>
          <p:nvPr/>
        </p:nvGrpSpPr>
        <p:grpSpPr>
          <a:xfrm>
            <a:off x="7328371" y="5305583"/>
            <a:ext cx="1505160" cy="974160"/>
            <a:chOff x="7328371" y="5305583"/>
            <a:chExt cx="1505160" cy="9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4CAEAA-EE5C-BA4F-8871-E62F0646E59C}"/>
                    </a:ext>
                  </a:extLst>
                </p14:cNvPr>
                <p14:cNvContentPartPr/>
                <p14:nvPr/>
              </p14:nvContentPartPr>
              <p14:xfrm>
                <a:off x="7328371" y="5600783"/>
                <a:ext cx="9036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4CAEAA-EE5C-BA4F-8871-E62F0646E5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0811" y="5593223"/>
                  <a:ext cx="105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98C3BD-E88F-884B-A3D5-1D65A785941A}"/>
                    </a:ext>
                  </a:extLst>
                </p14:cNvPr>
                <p14:cNvContentPartPr/>
                <p14:nvPr/>
              </p14:nvContentPartPr>
              <p14:xfrm>
                <a:off x="7667491" y="5519783"/>
                <a:ext cx="30240" cy="17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98C3BD-E88F-884B-A3D5-1D65A78594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59931" y="5512223"/>
                  <a:ext cx="45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2DFDD6-21F2-564E-8935-70584F8305A6}"/>
                    </a:ext>
                  </a:extLst>
                </p14:cNvPr>
                <p14:cNvContentPartPr/>
                <p14:nvPr/>
              </p14:nvContentPartPr>
              <p14:xfrm>
                <a:off x="7654171" y="5485943"/>
                <a:ext cx="75600" cy="61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2DFDD6-21F2-564E-8935-70584F8305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6611" y="5478383"/>
                  <a:ext cx="90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F0EBB5-140D-8643-9026-E1291A673D23}"/>
                    </a:ext>
                  </a:extLst>
                </p14:cNvPr>
                <p14:cNvContentPartPr/>
                <p14:nvPr/>
              </p14:nvContentPartPr>
              <p14:xfrm>
                <a:off x="7761811" y="5475143"/>
                <a:ext cx="8352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F0EBB5-140D-8643-9026-E1291A673D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54251" y="5467583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05CC5A-320F-564C-B585-61B01A80E934}"/>
                    </a:ext>
                  </a:extLst>
                </p14:cNvPr>
                <p14:cNvContentPartPr/>
                <p14:nvPr/>
              </p14:nvContentPartPr>
              <p14:xfrm>
                <a:off x="7840651" y="5482343"/>
                <a:ext cx="60480" cy="7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05CC5A-320F-564C-B585-61B01A80E9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33091" y="5474783"/>
                  <a:ext cx="7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5AC57B-F281-8E4A-AA42-B16F848C9810}"/>
                    </a:ext>
                  </a:extLst>
                </p14:cNvPr>
                <p14:cNvContentPartPr/>
                <p14:nvPr/>
              </p14:nvContentPartPr>
              <p14:xfrm>
                <a:off x="7914811" y="5470463"/>
                <a:ext cx="93240" cy="22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5AC57B-F281-8E4A-AA42-B16F848C98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07251" y="5462903"/>
                  <a:ext cx="108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A19F6C-8B58-E945-8A4B-2B766442FCDA}"/>
                    </a:ext>
                  </a:extLst>
                </p14:cNvPr>
                <p14:cNvContentPartPr/>
                <p14:nvPr/>
              </p14:nvContentPartPr>
              <p14:xfrm>
                <a:off x="8026411" y="5463983"/>
                <a:ext cx="65160" cy="6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A19F6C-8B58-E945-8A4B-2B766442FC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8851" y="5456423"/>
                  <a:ext cx="80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9D3BA9-17E9-794E-B8DA-EA8C6B5A8041}"/>
                    </a:ext>
                  </a:extLst>
                </p14:cNvPr>
                <p14:cNvContentPartPr/>
                <p14:nvPr/>
              </p14:nvContentPartPr>
              <p14:xfrm>
                <a:off x="8125051" y="5456423"/>
                <a:ext cx="85680" cy="6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9D3BA9-17E9-794E-B8DA-EA8C6B5A80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17491" y="5448863"/>
                  <a:ext cx="100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FAAA50-A4B2-8D40-97ED-E3A88B3CEBFD}"/>
                    </a:ext>
                  </a:extLst>
                </p14:cNvPr>
                <p14:cNvContentPartPr/>
                <p14:nvPr/>
              </p14:nvContentPartPr>
              <p14:xfrm>
                <a:off x="8243131" y="5442383"/>
                <a:ext cx="10476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FAAA50-A4B2-8D40-97ED-E3A88B3CEB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35571" y="5434823"/>
                  <a:ext cx="119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2171E7-2BEF-A446-8F80-8C7A45C1F6A6}"/>
                    </a:ext>
                  </a:extLst>
                </p14:cNvPr>
                <p14:cNvContentPartPr/>
                <p14:nvPr/>
              </p14:nvContentPartPr>
              <p14:xfrm>
                <a:off x="8388571" y="5404943"/>
                <a:ext cx="132840" cy="7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2171E7-2BEF-A446-8F80-8C7A45C1F6A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81011" y="5397383"/>
                  <a:ext cx="147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A09681-8C39-1147-A2A8-6513AACEB3BC}"/>
                    </a:ext>
                  </a:extLst>
                </p14:cNvPr>
                <p14:cNvContentPartPr/>
                <p14:nvPr/>
              </p14:nvContentPartPr>
              <p14:xfrm>
                <a:off x="8574331" y="5367863"/>
                <a:ext cx="180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A09681-8C39-1147-A2A8-6513AACEB3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6771" y="5360303"/>
                  <a:ext cx="16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864350-650F-114F-94FB-80B1A9700DDE}"/>
                    </a:ext>
                  </a:extLst>
                </p14:cNvPr>
                <p14:cNvContentPartPr/>
                <p14:nvPr/>
              </p14:nvContentPartPr>
              <p14:xfrm>
                <a:off x="8566771" y="5305583"/>
                <a:ext cx="4680" cy="1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864350-650F-114F-94FB-80B1A9700D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59211" y="5298023"/>
                  <a:ext cx="19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52A6C1-E9FF-1E47-825C-42EC2BECEB26}"/>
                    </a:ext>
                  </a:extLst>
                </p14:cNvPr>
                <p14:cNvContentPartPr/>
                <p14:nvPr/>
              </p14:nvContentPartPr>
              <p14:xfrm>
                <a:off x="8612851" y="5372543"/>
                <a:ext cx="81360" cy="6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52A6C1-E9FF-1E47-825C-42EC2BECEB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05651" y="5364983"/>
                  <a:ext cx="96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0EB8EC-9C45-1B42-8137-85794B32AE44}"/>
                    </a:ext>
                  </a:extLst>
                </p14:cNvPr>
                <p14:cNvContentPartPr/>
                <p14:nvPr/>
              </p14:nvContentPartPr>
              <p14:xfrm>
                <a:off x="8671891" y="5333663"/>
                <a:ext cx="161640" cy="24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0EB8EC-9C45-1B42-8137-85794B32AE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64331" y="5326103"/>
                  <a:ext cx="176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7AB730-BBFC-AB42-A6CC-7D1C3795A40B}"/>
                    </a:ext>
                  </a:extLst>
                </p14:cNvPr>
                <p14:cNvContentPartPr/>
                <p14:nvPr/>
              </p14:nvContentPartPr>
              <p14:xfrm>
                <a:off x="7758211" y="5743343"/>
                <a:ext cx="169920" cy="23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7AB730-BBFC-AB42-A6CC-7D1C3795A4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50651" y="5735783"/>
                  <a:ext cx="185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D83E16-F7C9-694E-A95F-8DA711784696}"/>
                    </a:ext>
                  </a:extLst>
                </p14:cNvPr>
                <p14:cNvContentPartPr/>
                <p14:nvPr/>
              </p14:nvContentPartPr>
              <p14:xfrm>
                <a:off x="7384171" y="6049703"/>
                <a:ext cx="122400" cy="131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D83E16-F7C9-694E-A95F-8DA7117846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76611" y="6042143"/>
                  <a:ext cx="137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850DA5-3DBA-8E47-976B-7B7B3B1F600A}"/>
                    </a:ext>
                  </a:extLst>
                </p14:cNvPr>
                <p14:cNvContentPartPr/>
                <p14:nvPr/>
              </p14:nvContentPartPr>
              <p14:xfrm>
                <a:off x="7479211" y="6141863"/>
                <a:ext cx="8640" cy="13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850DA5-3DBA-8E47-976B-7B7B3B1F600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71651" y="6134303"/>
                  <a:ext cx="23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1B1CAD-D5D2-9E4D-A18F-EFCBD4B4D955}"/>
                    </a:ext>
                  </a:extLst>
                </p14:cNvPr>
                <p14:cNvContentPartPr/>
                <p14:nvPr/>
              </p14:nvContentPartPr>
              <p14:xfrm>
                <a:off x="7480651" y="6119543"/>
                <a:ext cx="81720" cy="6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1B1CAD-D5D2-9E4D-A18F-EFCBD4B4D9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73091" y="6111983"/>
                  <a:ext cx="96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AD0888-5FDB-3849-8771-E897DA357E81}"/>
                    </a:ext>
                  </a:extLst>
                </p14:cNvPr>
                <p14:cNvContentPartPr/>
                <p14:nvPr/>
              </p14:nvContentPartPr>
              <p14:xfrm>
                <a:off x="7590091" y="6095063"/>
                <a:ext cx="874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AD0888-5FDB-3849-8771-E897DA357E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82531" y="6087503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ADB4CF-BF57-FF44-A972-D979BF5F1FE0}"/>
                    </a:ext>
                  </a:extLst>
                </p14:cNvPr>
                <p14:cNvContentPartPr/>
                <p14:nvPr/>
              </p14:nvContentPartPr>
              <p14:xfrm>
                <a:off x="7715011" y="6078863"/>
                <a:ext cx="68760" cy="7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ADB4CF-BF57-FF44-A972-D979BF5F1F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07451" y="6071303"/>
                  <a:ext cx="83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02CC99-D749-214C-886A-709F2AFD38AB}"/>
                    </a:ext>
                  </a:extLst>
                </p14:cNvPr>
                <p14:cNvContentPartPr/>
                <p14:nvPr/>
              </p14:nvContentPartPr>
              <p14:xfrm>
                <a:off x="7784851" y="6062663"/>
                <a:ext cx="88920" cy="7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02CC99-D749-214C-886A-709F2AFD38A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77291" y="6055103"/>
                  <a:ext cx="104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74E7FE6-C19E-0A4E-997C-539FFC94563B}"/>
                    </a:ext>
                  </a:extLst>
                </p14:cNvPr>
                <p14:cNvContentPartPr/>
                <p14:nvPr/>
              </p14:nvContentPartPr>
              <p14:xfrm>
                <a:off x="8045851" y="5741903"/>
                <a:ext cx="152640" cy="161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74E7FE6-C19E-0A4E-997C-539FFC9456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38291" y="5734343"/>
                  <a:ext cx="167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B699B7-B1D4-284B-B935-C48B51CFF4F3}"/>
                    </a:ext>
                  </a:extLst>
                </p14:cNvPr>
                <p14:cNvContentPartPr/>
                <p14:nvPr/>
              </p14:nvContentPartPr>
              <p14:xfrm>
                <a:off x="8192371" y="5988143"/>
                <a:ext cx="13680" cy="11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B699B7-B1D4-284B-B935-C48B51CFF4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84811" y="5980583"/>
                  <a:ext cx="28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786549-B952-5E42-A32E-FE016C7327CC}"/>
                    </a:ext>
                  </a:extLst>
                </p14:cNvPr>
                <p14:cNvContentPartPr/>
                <p14:nvPr/>
              </p14:nvContentPartPr>
              <p14:xfrm>
                <a:off x="8090491" y="6031703"/>
                <a:ext cx="201240" cy="7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786549-B952-5E42-A32E-FE016C7327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82931" y="6024143"/>
                  <a:ext cx="216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B55577-13B7-4F4B-B261-2E9FA93237C1}"/>
                    </a:ext>
                  </a:extLst>
                </p14:cNvPr>
                <p14:cNvContentPartPr/>
                <p14:nvPr/>
              </p14:nvContentPartPr>
              <p14:xfrm>
                <a:off x="8311171" y="5927663"/>
                <a:ext cx="360" cy="1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DB55577-13B7-4F4B-B261-2E9FA93237C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03611" y="5920103"/>
                  <a:ext cx="15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282A31-3525-CD42-B125-E4B50EE05FBD}"/>
                    </a:ext>
                  </a:extLst>
                </p14:cNvPr>
                <p14:cNvContentPartPr/>
                <p14:nvPr/>
              </p14:nvContentPartPr>
              <p14:xfrm>
                <a:off x="8334211" y="6014783"/>
                <a:ext cx="15660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282A31-3525-CD42-B125-E4B50EE05F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26651" y="6007223"/>
                  <a:ext cx="171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6C4D59-68F1-BA43-BB9E-F40961A18E68}"/>
                    </a:ext>
                  </a:extLst>
                </p14:cNvPr>
                <p14:cNvContentPartPr/>
                <p14:nvPr/>
              </p14:nvContentPartPr>
              <p14:xfrm>
                <a:off x="8539051" y="5985623"/>
                <a:ext cx="123120" cy="8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6C4D59-68F1-BA43-BB9E-F40961A18E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31491" y="5978063"/>
                  <a:ext cx="138240" cy="10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There are four main structural components</a:t>
            </a:r>
          </a:p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of the computer: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/>
              <a:t>ARM 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6894692"/>
              </p:ext>
            </p:extLst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821FA1-0E9F-4247-A607-4E97EE28E609}"/>
              </a:ext>
            </a:extLst>
          </p:cNvPr>
          <p:cNvGrpSpPr/>
          <p:nvPr/>
        </p:nvGrpSpPr>
        <p:grpSpPr>
          <a:xfrm>
            <a:off x="2777971" y="792983"/>
            <a:ext cx="1263960" cy="285840"/>
            <a:chOff x="2777971" y="792983"/>
            <a:chExt cx="12639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623E61-B9A6-7F49-80B7-917C3088924D}"/>
                    </a:ext>
                  </a:extLst>
                </p14:cNvPr>
                <p14:cNvContentPartPr/>
                <p14:nvPr/>
              </p14:nvContentPartPr>
              <p14:xfrm>
                <a:off x="2777971" y="829703"/>
                <a:ext cx="99720" cy="20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623E61-B9A6-7F49-80B7-917C308892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0411" y="822143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085A91-EA46-DD43-B48B-EFAAE08F116E}"/>
                    </a:ext>
                  </a:extLst>
                </p14:cNvPr>
                <p14:cNvContentPartPr/>
                <p14:nvPr/>
              </p14:nvContentPartPr>
              <p14:xfrm>
                <a:off x="2922331" y="915023"/>
                <a:ext cx="120600" cy="11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085A91-EA46-DD43-B48B-EFAAE08F11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4771" y="907463"/>
                  <a:ext cx="135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B19A2D-F13A-CC48-B268-21B053C94B0D}"/>
                    </a:ext>
                  </a:extLst>
                </p14:cNvPr>
                <p14:cNvContentPartPr/>
                <p14:nvPr/>
              </p14:nvContentPartPr>
              <p14:xfrm>
                <a:off x="3096211" y="943823"/>
                <a:ext cx="161640" cy="8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B19A2D-F13A-CC48-B268-21B053C94B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88651" y="936263"/>
                  <a:ext cx="176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E20367-CB67-504C-8B4F-FCF9CA326004}"/>
                    </a:ext>
                  </a:extLst>
                </p14:cNvPr>
                <p14:cNvContentPartPr/>
                <p14:nvPr/>
              </p14:nvContentPartPr>
              <p14:xfrm>
                <a:off x="3267931" y="807023"/>
                <a:ext cx="55440" cy="25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E20367-CB67-504C-8B4F-FCF9CA3260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0371" y="799463"/>
                  <a:ext cx="7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AA6368-38C3-474A-8062-5F35DF1F1B98}"/>
                    </a:ext>
                  </a:extLst>
                </p14:cNvPr>
                <p14:cNvContentPartPr/>
                <p14:nvPr/>
              </p14:nvContentPartPr>
              <p14:xfrm>
                <a:off x="3263971" y="944543"/>
                <a:ext cx="132840" cy="10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AA6368-38C3-474A-8062-5F35DF1F1B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411" y="936983"/>
                  <a:ext cx="147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C42B18-E80F-6C44-9AAE-8B8053C848E1}"/>
                    </a:ext>
                  </a:extLst>
                </p14:cNvPr>
                <p14:cNvContentPartPr/>
                <p14:nvPr/>
              </p14:nvContentPartPr>
              <p14:xfrm>
                <a:off x="3424891" y="938423"/>
                <a:ext cx="64440" cy="7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C42B18-E80F-6C44-9AAE-8B8053C848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7331" y="930863"/>
                  <a:ext cx="79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4078B1-30E0-9549-92B0-673E5B5E3268}"/>
                    </a:ext>
                  </a:extLst>
                </p14:cNvPr>
                <p14:cNvContentPartPr/>
                <p14:nvPr/>
              </p14:nvContentPartPr>
              <p14:xfrm>
                <a:off x="3553051" y="954983"/>
                <a:ext cx="2160" cy="7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4078B1-30E0-9549-92B0-673E5B5E32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5491" y="947423"/>
                  <a:ext cx="17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60B1B6-9166-2F41-B61B-07EBAD42CF83}"/>
                    </a:ext>
                  </a:extLst>
                </p14:cNvPr>
                <p14:cNvContentPartPr/>
                <p14:nvPr/>
              </p14:nvContentPartPr>
              <p14:xfrm>
                <a:off x="3508051" y="876863"/>
                <a:ext cx="1080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60B1B6-9166-2F41-B61B-07EBAD42CF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0491" y="869663"/>
                  <a:ext cx="25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5DD693-F5D0-5C48-83EB-A081DBA1F9A9}"/>
                    </a:ext>
                  </a:extLst>
                </p14:cNvPr>
                <p14:cNvContentPartPr/>
                <p14:nvPr/>
              </p14:nvContentPartPr>
              <p14:xfrm>
                <a:off x="3595891" y="940943"/>
                <a:ext cx="93600" cy="8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5DD693-F5D0-5C48-83EB-A081DBA1F9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88331" y="933383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7899C8-B98D-C74B-B236-D2BBAA576446}"/>
                    </a:ext>
                  </a:extLst>
                </p14:cNvPr>
                <p14:cNvContentPartPr/>
                <p14:nvPr/>
              </p14:nvContentPartPr>
              <p14:xfrm>
                <a:off x="3668611" y="792983"/>
                <a:ext cx="63360" cy="19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7899C8-B98D-C74B-B236-D2BBAA5764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1051" y="785423"/>
                  <a:ext cx="78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6BDE03-7971-1A41-A187-002869CCB889}"/>
                    </a:ext>
                  </a:extLst>
                </p14:cNvPr>
                <p14:cNvContentPartPr/>
                <p14:nvPr/>
              </p14:nvContentPartPr>
              <p14:xfrm>
                <a:off x="3777691" y="915023"/>
                <a:ext cx="112320" cy="16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6BDE03-7971-1A41-A187-002869CCB8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0131" y="907463"/>
                  <a:ext cx="127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7057A7-2F00-ED43-A1D4-3BFB9BB2B4A2}"/>
                    </a:ext>
                  </a:extLst>
                </p14:cNvPr>
                <p14:cNvContentPartPr/>
                <p14:nvPr/>
              </p14:nvContentPartPr>
              <p14:xfrm>
                <a:off x="3947251" y="904943"/>
                <a:ext cx="9468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7057A7-2F00-ED43-A1D4-3BFB9BB2B4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9691" y="897383"/>
                  <a:ext cx="1098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55F555-FFC8-FE4A-BB69-DD90CA784AC8}"/>
              </a:ext>
            </a:extLst>
          </p:cNvPr>
          <p:cNvGrpSpPr/>
          <p:nvPr/>
        </p:nvGrpSpPr>
        <p:grpSpPr>
          <a:xfrm>
            <a:off x="4253611" y="802343"/>
            <a:ext cx="474120" cy="217080"/>
            <a:chOff x="4253611" y="802343"/>
            <a:chExt cx="4741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3BC1D2-B123-6044-816B-7E11AE56D1B5}"/>
                    </a:ext>
                  </a:extLst>
                </p14:cNvPr>
                <p14:cNvContentPartPr/>
                <p14:nvPr/>
              </p14:nvContentPartPr>
              <p14:xfrm>
                <a:off x="4253611" y="802343"/>
                <a:ext cx="159120" cy="20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3BC1D2-B123-6044-816B-7E11AE56D1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6051" y="794783"/>
                  <a:ext cx="17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26227F-1F8F-144E-8CC0-071B5227591B}"/>
                    </a:ext>
                  </a:extLst>
                </p14:cNvPr>
                <p14:cNvContentPartPr/>
                <p14:nvPr/>
              </p14:nvContentPartPr>
              <p14:xfrm>
                <a:off x="4454491" y="912143"/>
                <a:ext cx="120240" cy="106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26227F-1F8F-144E-8CC0-071B522759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6931" y="904583"/>
                  <a:ext cx="135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6726FD-1C4E-3F43-B74A-DDA802BDFD9F}"/>
                    </a:ext>
                  </a:extLst>
                </p14:cNvPr>
                <p14:cNvContentPartPr/>
                <p14:nvPr/>
              </p14:nvContentPartPr>
              <p14:xfrm>
                <a:off x="4588771" y="931943"/>
                <a:ext cx="10800" cy="8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6726FD-1C4E-3F43-B74A-DDA802BDFD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1211" y="924383"/>
                  <a:ext cx="25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0EAB55-E784-124E-B8D1-B7B196FC3104}"/>
                    </a:ext>
                  </a:extLst>
                </p14:cNvPr>
                <p14:cNvContentPartPr/>
                <p14:nvPr/>
              </p14:nvContentPartPr>
              <p14:xfrm>
                <a:off x="4542691" y="834743"/>
                <a:ext cx="13680" cy="1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0EAB55-E784-124E-B8D1-B7B196FC31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5131" y="827183"/>
                  <a:ext cx="2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576F5F-9039-7D43-A06B-FAA15FA98440}"/>
                    </a:ext>
                  </a:extLst>
                </p14:cNvPr>
                <p14:cNvContentPartPr/>
                <p14:nvPr/>
              </p14:nvContentPartPr>
              <p14:xfrm>
                <a:off x="4632691" y="879383"/>
                <a:ext cx="95040" cy="12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3576F5F-9039-7D43-A06B-FAA15FA984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5131" y="871823"/>
                  <a:ext cx="11016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5CEDE41-9882-6F4A-B469-0BCFE5AC3B8A}"/>
                  </a:ext>
                </a:extLst>
              </p14:cNvPr>
              <p14:cNvContentPartPr/>
              <p14:nvPr/>
            </p14:nvContentPartPr>
            <p14:xfrm>
              <a:off x="2992171" y="1970543"/>
              <a:ext cx="49536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5CEDE41-9882-6F4A-B469-0BCFE5AC3B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84611" y="1962983"/>
                <a:ext cx="51048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657D0DB-FD54-454D-8FAB-AE51C61F89C1}"/>
              </a:ext>
            </a:extLst>
          </p:cNvPr>
          <p:cNvGrpSpPr/>
          <p:nvPr/>
        </p:nvGrpSpPr>
        <p:grpSpPr>
          <a:xfrm>
            <a:off x="6286171" y="1988183"/>
            <a:ext cx="1815840" cy="40680"/>
            <a:chOff x="6286171" y="1988183"/>
            <a:chExt cx="181584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07623D-6D98-9F45-BC24-BC915F313812}"/>
                    </a:ext>
                  </a:extLst>
                </p14:cNvPr>
                <p14:cNvContentPartPr/>
                <p14:nvPr/>
              </p14:nvContentPartPr>
              <p14:xfrm>
                <a:off x="6286171" y="1995743"/>
                <a:ext cx="543240" cy="3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07623D-6D98-9F45-BC24-BC915F3138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8611" y="1988183"/>
                  <a:ext cx="55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FB3D7C-3521-874B-954F-AFD493D9E3B1}"/>
                    </a:ext>
                  </a:extLst>
                </p14:cNvPr>
                <p14:cNvContentPartPr/>
                <p14:nvPr/>
              </p14:nvContentPartPr>
              <p14:xfrm>
                <a:off x="6850291" y="1988183"/>
                <a:ext cx="1251720" cy="3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FB3D7C-3521-874B-954F-AFD493D9E3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42731" y="1980623"/>
                  <a:ext cx="12668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D2BB35-6EB9-5A42-88B7-AF89EBD8FF7F}"/>
              </a:ext>
            </a:extLst>
          </p:cNvPr>
          <p:cNvGrpSpPr/>
          <p:nvPr/>
        </p:nvGrpSpPr>
        <p:grpSpPr>
          <a:xfrm>
            <a:off x="6252691" y="672743"/>
            <a:ext cx="1359360" cy="798840"/>
            <a:chOff x="6252691" y="672743"/>
            <a:chExt cx="135936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A34FB2-24F3-5B45-B2CF-E92AE9B9A0F2}"/>
                    </a:ext>
                  </a:extLst>
                </p14:cNvPr>
                <p14:cNvContentPartPr/>
                <p14:nvPr/>
              </p14:nvContentPartPr>
              <p14:xfrm>
                <a:off x="6252691" y="1059023"/>
                <a:ext cx="253080" cy="41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A34FB2-24F3-5B45-B2CF-E92AE9B9A0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5131" y="1051823"/>
                  <a:ext cx="2682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364FE2-53FB-8F40-B9B2-D5765A9D7157}"/>
                    </a:ext>
                  </a:extLst>
                </p14:cNvPr>
                <p14:cNvContentPartPr/>
                <p14:nvPr/>
              </p14:nvContentPartPr>
              <p14:xfrm>
                <a:off x="6688291" y="799103"/>
                <a:ext cx="105840" cy="22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364FE2-53FB-8F40-B9B2-D5765A9D71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80731" y="791543"/>
                  <a:ext cx="120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4BE405-6ED5-5647-A76D-0C9D5DB096E8}"/>
                    </a:ext>
                  </a:extLst>
                </p14:cNvPr>
                <p14:cNvContentPartPr/>
                <p14:nvPr/>
              </p14:nvContentPartPr>
              <p14:xfrm>
                <a:off x="6736531" y="766343"/>
                <a:ext cx="88920" cy="23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4BE405-6ED5-5647-A76D-0C9D5DB096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28971" y="758783"/>
                  <a:ext cx="104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14B37-7EFC-3046-A998-FD6909997DD5}"/>
                    </a:ext>
                  </a:extLst>
                </p14:cNvPr>
                <p14:cNvContentPartPr/>
                <p14:nvPr/>
              </p14:nvContentPartPr>
              <p14:xfrm>
                <a:off x="6661651" y="890543"/>
                <a:ext cx="122400" cy="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14B37-7EFC-3046-A998-FD6909997D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4091" y="882983"/>
                  <a:ext cx="137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5C12D3-286D-F647-BD3D-915D011DD9CC}"/>
                    </a:ext>
                  </a:extLst>
                </p14:cNvPr>
                <p14:cNvContentPartPr/>
                <p14:nvPr/>
              </p14:nvContentPartPr>
              <p14:xfrm>
                <a:off x="6869011" y="897383"/>
                <a:ext cx="90360" cy="74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5C12D3-286D-F647-BD3D-915D011DD9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1451" y="889823"/>
                  <a:ext cx="105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49A223-D2A2-D54D-867C-BD0A8E7FAAD6}"/>
                    </a:ext>
                  </a:extLst>
                </p14:cNvPr>
                <p14:cNvContentPartPr/>
                <p14:nvPr/>
              </p14:nvContentPartPr>
              <p14:xfrm>
                <a:off x="7002211" y="912863"/>
                <a:ext cx="94320" cy="6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49A223-D2A2-D54D-867C-BD0A8E7FAA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4651" y="905303"/>
                  <a:ext cx="109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F858BD-F3F6-3247-9BB6-D16317C268E1}"/>
                    </a:ext>
                  </a:extLst>
                </p14:cNvPr>
                <p14:cNvContentPartPr/>
                <p14:nvPr/>
              </p14:nvContentPartPr>
              <p14:xfrm>
                <a:off x="7056931" y="730703"/>
                <a:ext cx="56880" cy="26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F858BD-F3F6-3247-9BB6-D16317C268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49371" y="723143"/>
                  <a:ext cx="72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C42A19-425D-974C-AE63-E70658DAC45B}"/>
                    </a:ext>
                  </a:extLst>
                </p14:cNvPr>
                <p14:cNvContentPartPr/>
                <p14:nvPr/>
              </p14:nvContentPartPr>
              <p14:xfrm>
                <a:off x="7149091" y="896663"/>
                <a:ext cx="84960" cy="6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C42A19-425D-974C-AE63-E70658DAC4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41531" y="889103"/>
                  <a:ext cx="100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A8DA16-8ACD-9340-B59A-97D1E49380C9}"/>
                    </a:ext>
                  </a:extLst>
                </p14:cNvPr>
                <p14:cNvContentPartPr/>
                <p14:nvPr/>
              </p14:nvContentPartPr>
              <p14:xfrm>
                <a:off x="7236211" y="884423"/>
                <a:ext cx="107280" cy="6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A8DA16-8ACD-9340-B59A-97D1E49380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28651" y="876863"/>
                  <a:ext cx="122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3C1F2F-B581-7848-AEDF-BCBF53FDFF26}"/>
                    </a:ext>
                  </a:extLst>
                </p14:cNvPr>
                <p14:cNvContentPartPr/>
                <p14:nvPr/>
              </p14:nvContentPartPr>
              <p14:xfrm>
                <a:off x="7371571" y="894863"/>
                <a:ext cx="4284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3C1F2F-B581-7848-AEDF-BCBF53FDFF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64011" y="887303"/>
                  <a:ext cx="57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EB7A6C-9587-C648-9FEE-8E2EC87B0E6B}"/>
                    </a:ext>
                  </a:extLst>
                </p14:cNvPr>
                <p14:cNvContentPartPr/>
                <p14:nvPr/>
              </p14:nvContentPartPr>
              <p14:xfrm>
                <a:off x="7348531" y="826463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EB7A6C-9587-C648-9FEE-8E2EC87B0E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0971" y="818903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117993-FB36-DE46-8467-12E1FF290A37}"/>
                    </a:ext>
                  </a:extLst>
                </p14:cNvPr>
                <p14:cNvContentPartPr/>
                <p14:nvPr/>
              </p14:nvContentPartPr>
              <p14:xfrm>
                <a:off x="7496131" y="898463"/>
                <a:ext cx="115920" cy="7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117993-FB36-DE46-8467-12E1FF290A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88571" y="890903"/>
                  <a:ext cx="13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1AC88E-8B54-1A45-BBDB-BFAF6C0CCD26}"/>
                    </a:ext>
                  </a:extLst>
                </p14:cNvPr>
                <p14:cNvContentPartPr/>
                <p14:nvPr/>
              </p14:nvContentPartPr>
              <p14:xfrm>
                <a:off x="7572811" y="672743"/>
                <a:ext cx="33840" cy="30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1AC88E-8B54-1A45-BBDB-BFAF6C0CCD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5611" y="665183"/>
                  <a:ext cx="48960" cy="31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/>
              <a:t>ARM Products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435666"/>
              </p:ext>
            </p:extLst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0"/>
            <a:ext cx="5153596" cy="66693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F58389-1124-F645-B2A3-B01E21BCA319}"/>
                  </a:ext>
                </a:extLst>
              </p14:cNvPr>
              <p14:cNvContentPartPr/>
              <p14:nvPr/>
            </p14:nvContentPartPr>
            <p14:xfrm>
              <a:off x="2677531" y="976583"/>
              <a:ext cx="146160" cy="14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F58389-1124-F645-B2A3-B01E21BCA3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9971" y="969023"/>
                <a:ext cx="16128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39378-C272-B74C-B85B-72A518E2CFF4}"/>
              </a:ext>
            </a:extLst>
          </p:cNvPr>
          <p:cNvGrpSpPr/>
          <p:nvPr/>
        </p:nvGrpSpPr>
        <p:grpSpPr>
          <a:xfrm>
            <a:off x="6974491" y="1473383"/>
            <a:ext cx="763920" cy="333360"/>
            <a:chOff x="6974491" y="1473383"/>
            <a:chExt cx="7639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9C7085-C2A7-F44A-8680-9341955857BE}"/>
                    </a:ext>
                  </a:extLst>
                </p14:cNvPr>
                <p14:cNvContentPartPr/>
                <p14:nvPr/>
              </p14:nvContentPartPr>
              <p14:xfrm>
                <a:off x="6991051" y="1499303"/>
                <a:ext cx="110880" cy="20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9C7085-C2A7-F44A-8680-9341955857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3491" y="1491743"/>
                  <a:ext cx="126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600EE4-3BFC-2745-8A8A-7269F741E867}"/>
                    </a:ext>
                  </a:extLst>
                </p14:cNvPr>
                <p14:cNvContentPartPr/>
                <p14:nvPr/>
              </p14:nvContentPartPr>
              <p14:xfrm>
                <a:off x="6974491" y="1572743"/>
                <a:ext cx="102240" cy="5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600EE4-3BFC-2745-8A8A-7269F741E8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66931" y="1565183"/>
                  <a:ext cx="117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C90D75-1AB5-9647-8EAC-E5F13D0408D9}"/>
                    </a:ext>
                  </a:extLst>
                </p14:cNvPr>
                <p14:cNvContentPartPr/>
                <p14:nvPr/>
              </p14:nvContentPartPr>
              <p14:xfrm>
                <a:off x="6975211" y="1473383"/>
                <a:ext cx="167760" cy="4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C90D75-1AB5-9647-8EAC-E5F13D0408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67651" y="1465823"/>
                  <a:ext cx="182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FCD2E8-7DB8-B540-8B59-1CD41934708F}"/>
                    </a:ext>
                  </a:extLst>
                </p14:cNvPr>
                <p14:cNvContentPartPr/>
                <p14:nvPr/>
              </p14:nvContentPartPr>
              <p14:xfrm>
                <a:off x="7116691" y="1587863"/>
                <a:ext cx="79920" cy="9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FCD2E8-7DB8-B540-8B59-1CD4193470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9131" y="1580303"/>
                  <a:ext cx="95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5900EB-57C0-BB44-98E2-A74734904EC0}"/>
                    </a:ext>
                  </a:extLst>
                </p14:cNvPr>
                <p14:cNvContentPartPr/>
                <p14:nvPr/>
              </p14:nvContentPartPr>
              <p14:xfrm>
                <a:off x="7235491" y="1572383"/>
                <a:ext cx="83520" cy="83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5900EB-57C0-BB44-98E2-A74734904E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27931" y="1564823"/>
                  <a:ext cx="98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3A5CD7-488F-1A4E-81B4-37ED85F863C1}"/>
                    </a:ext>
                  </a:extLst>
                </p14:cNvPr>
                <p14:cNvContentPartPr/>
                <p14:nvPr/>
              </p14:nvContentPartPr>
              <p14:xfrm>
                <a:off x="7354291" y="1583183"/>
                <a:ext cx="835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3A5CD7-488F-1A4E-81B4-37ED85F863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46731" y="1575623"/>
                  <a:ext cx="98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DCAAA8-BA5C-F549-B3D4-3586ACB85E70}"/>
                    </a:ext>
                  </a:extLst>
                </p14:cNvPr>
                <p14:cNvContentPartPr/>
                <p14:nvPr/>
              </p14:nvContentPartPr>
              <p14:xfrm>
                <a:off x="7469491" y="1551863"/>
                <a:ext cx="101160" cy="23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DCAAA8-BA5C-F549-B3D4-3586ACB85E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61931" y="1544663"/>
                  <a:ext cx="116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A9470B-F20E-4440-993B-38AE62F5DC0C}"/>
                    </a:ext>
                  </a:extLst>
                </p14:cNvPr>
                <p14:cNvContentPartPr/>
                <p14:nvPr/>
              </p14:nvContentPartPr>
              <p14:xfrm>
                <a:off x="7607011" y="1548263"/>
                <a:ext cx="87120" cy="6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A9470B-F20E-4440-993B-38AE62F5DC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9811" y="1540703"/>
                  <a:ext cx="102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F30802-2225-C94A-AAAE-812E4F473508}"/>
                    </a:ext>
                  </a:extLst>
                </p14:cNvPr>
                <p14:cNvContentPartPr/>
                <p14:nvPr/>
              </p14:nvContentPartPr>
              <p14:xfrm>
                <a:off x="7657051" y="1509023"/>
                <a:ext cx="81360" cy="297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F30802-2225-C94A-AAAE-812E4F4735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49491" y="1501463"/>
                  <a:ext cx="9648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2C897F-2956-4547-8157-2455EB30C68B}"/>
                  </a:ext>
                </a:extLst>
              </p14:cNvPr>
              <p14:cNvContentPartPr/>
              <p14:nvPr/>
            </p14:nvContentPartPr>
            <p14:xfrm>
              <a:off x="3356491" y="5463983"/>
              <a:ext cx="123840" cy="11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2C897F-2956-4547-8157-2455EB30C6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48931" y="5456423"/>
                <a:ext cx="138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027AE0-8C0E-4F42-9AB5-6791053E07E0}"/>
                  </a:ext>
                </a:extLst>
              </p14:cNvPr>
              <p14:cNvContentPartPr/>
              <p14:nvPr/>
            </p14:nvContentPartPr>
            <p14:xfrm>
              <a:off x="3330211" y="5771783"/>
              <a:ext cx="118080" cy="93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027AE0-8C0E-4F42-9AB5-6791053E07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22651" y="5764223"/>
                <a:ext cx="13284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70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NIST defines cloud computing as:</a:t>
            </a:r>
          </a:p>
          <a:p>
            <a:pPr marL="0" indent="0">
              <a:buNone/>
            </a:pPr>
            <a:r>
              <a:rPr lang="en-US" dirty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</a:p>
          <a:p>
            <a:r>
              <a:rPr lang="en-US" dirty="0"/>
              <a:t>You get economies of scale, professional network management, and professional security management</a:t>
            </a:r>
          </a:p>
          <a:p>
            <a:r>
              <a:rPr lang="en-US" dirty="0"/>
              <a:t>The individual or company only needs to pay for the storage capacity and services they need</a:t>
            </a:r>
          </a:p>
          <a:p>
            <a:r>
              <a:rPr lang="en-US" dirty="0"/>
              <a:t>Cloud provider takes care of 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09C7BE-AF66-5843-AF8D-991CFADE50AB}"/>
                  </a:ext>
                </a:extLst>
              </p14:cNvPr>
              <p14:cNvContentPartPr/>
              <p14:nvPr/>
            </p14:nvContentPartPr>
            <p14:xfrm>
              <a:off x="5348011" y="2820503"/>
              <a:ext cx="1490400" cy="57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09C7BE-AF66-5843-AF8D-991CFADE50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0451" y="2812943"/>
                <a:ext cx="15055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C8785F-2F34-DE41-B0B6-44E9745FA6C4}"/>
                  </a:ext>
                </a:extLst>
              </p14:cNvPr>
              <p14:cNvContentPartPr/>
              <p14:nvPr/>
            </p14:nvContentPartPr>
            <p14:xfrm>
              <a:off x="1562251" y="3170423"/>
              <a:ext cx="2681280" cy="63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C8785F-2F34-DE41-B0B6-44E9745FA6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4691" y="3162863"/>
                <a:ext cx="26964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51FA48-A66C-2246-9509-7DDDADBDE860}"/>
                  </a:ext>
                </a:extLst>
              </p14:cNvPr>
              <p14:cNvContentPartPr/>
              <p14:nvPr/>
            </p14:nvContentPartPr>
            <p14:xfrm>
              <a:off x="1553611" y="3428543"/>
              <a:ext cx="2378520" cy="5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51FA48-A66C-2246-9509-7DDDADBDE8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6051" y="3420983"/>
                <a:ext cx="239364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654112D-6F38-B848-A37D-1D66E4D46791}"/>
              </a:ext>
            </a:extLst>
          </p:cNvPr>
          <p:cNvGrpSpPr/>
          <p:nvPr/>
        </p:nvGrpSpPr>
        <p:grpSpPr>
          <a:xfrm>
            <a:off x="7525291" y="2131463"/>
            <a:ext cx="824760" cy="872280"/>
            <a:chOff x="7525291" y="2131463"/>
            <a:chExt cx="82476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651714-152A-AA43-A91A-5D07F52BC6AD}"/>
                    </a:ext>
                  </a:extLst>
                </p14:cNvPr>
                <p14:cNvContentPartPr/>
                <p14:nvPr/>
              </p14:nvContentPartPr>
              <p14:xfrm>
                <a:off x="7549411" y="2824103"/>
                <a:ext cx="17352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651714-152A-AA43-A91A-5D07F52BC6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1851" y="2816543"/>
                  <a:ext cx="188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FED1F1-CDD7-5F4F-A570-6C6BEEA27B2D}"/>
                    </a:ext>
                  </a:extLst>
                </p14:cNvPr>
                <p14:cNvContentPartPr/>
                <p14:nvPr/>
              </p14:nvContentPartPr>
              <p14:xfrm>
                <a:off x="7525291" y="2611343"/>
                <a:ext cx="91080" cy="88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FED1F1-CDD7-5F4F-A570-6C6BEEA27B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17731" y="2603783"/>
                  <a:ext cx="106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DA37C7-B4A3-F848-89EF-6578886967B1}"/>
                    </a:ext>
                  </a:extLst>
                </p14:cNvPr>
                <p14:cNvContentPartPr/>
                <p14:nvPr/>
              </p14:nvContentPartPr>
              <p14:xfrm>
                <a:off x="8062771" y="2710703"/>
                <a:ext cx="174960" cy="14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DA37C7-B4A3-F848-89EF-6578886967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5211" y="2703143"/>
                  <a:ext cx="190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C8BB74-9A17-6B4E-A521-59E89A2C4120}"/>
                    </a:ext>
                  </a:extLst>
                </p14:cNvPr>
                <p14:cNvContentPartPr/>
                <p14:nvPr/>
              </p14:nvContentPartPr>
              <p14:xfrm>
                <a:off x="7710331" y="2625383"/>
                <a:ext cx="8640" cy="8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C8BB74-9A17-6B4E-A521-59E89A2C41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3131" y="2618183"/>
                  <a:ext cx="2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50FAB5-3E65-474B-AA69-5B1A62F2480F}"/>
                    </a:ext>
                  </a:extLst>
                </p14:cNvPr>
                <p14:cNvContentPartPr/>
                <p14:nvPr/>
              </p14:nvContentPartPr>
              <p14:xfrm>
                <a:off x="8021011" y="2474183"/>
                <a:ext cx="10836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50FAB5-3E65-474B-AA69-5B1A62F248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13811" y="2466623"/>
                  <a:ext cx="123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42170B-FCAA-C04C-8DD8-CC7C74BCC56E}"/>
                    </a:ext>
                  </a:extLst>
                </p14:cNvPr>
                <p14:cNvContentPartPr/>
                <p14:nvPr/>
              </p14:nvContentPartPr>
              <p14:xfrm>
                <a:off x="8211451" y="2474543"/>
                <a:ext cx="138600" cy="11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42170B-FCAA-C04C-8DD8-CC7C74BCC56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03891" y="2466983"/>
                  <a:ext cx="153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41575E-EAEF-D148-9B00-C57080A82163}"/>
                    </a:ext>
                  </a:extLst>
                </p14:cNvPr>
                <p14:cNvContentPartPr/>
                <p14:nvPr/>
              </p14:nvContentPartPr>
              <p14:xfrm>
                <a:off x="7568491" y="2131463"/>
                <a:ext cx="145440" cy="31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41575E-EAEF-D148-9B00-C57080A821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60931" y="2123903"/>
                  <a:ext cx="160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D2BC0D-C385-634A-93F8-A3ABA68E1E6B}"/>
                    </a:ext>
                  </a:extLst>
                </p14:cNvPr>
                <p14:cNvContentPartPr/>
                <p14:nvPr/>
              </p14:nvContentPartPr>
              <p14:xfrm>
                <a:off x="8049451" y="2175023"/>
                <a:ext cx="142200" cy="26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D2BC0D-C385-634A-93F8-A3ABA68E1E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41891" y="2167463"/>
                  <a:ext cx="15732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2F1F77-1D7E-A148-A6AD-222FFCA3D5AF}"/>
                  </a:ext>
                </a:extLst>
              </p14:cNvPr>
              <p14:cNvContentPartPr/>
              <p14:nvPr/>
            </p14:nvContentPartPr>
            <p14:xfrm>
              <a:off x="2437411" y="5361383"/>
              <a:ext cx="578160" cy="20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2F1F77-1D7E-A148-A6AD-222FFCA3D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9851" y="5353823"/>
                <a:ext cx="592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E4A00F-E168-9C4F-9DED-BCC2B412BBBB}"/>
                  </a:ext>
                </a:extLst>
              </p14:cNvPr>
              <p14:cNvContentPartPr/>
              <p14:nvPr/>
            </p14:nvContentPartPr>
            <p14:xfrm>
              <a:off x="4282771" y="5829023"/>
              <a:ext cx="691560" cy="5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E4A00F-E168-9C4F-9DED-BCC2B412BB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75211" y="5821463"/>
                <a:ext cx="706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20DCB8-B503-AE49-9E11-4CEC3B31675B}"/>
                  </a:ext>
                </a:extLst>
              </p14:cNvPr>
              <p14:cNvContentPartPr/>
              <p14:nvPr/>
            </p14:nvContentPartPr>
            <p14:xfrm>
              <a:off x="2696251" y="5276423"/>
              <a:ext cx="3498840" cy="34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20DCB8-B503-AE49-9E11-4CEC3B3167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88691" y="5268863"/>
                <a:ext cx="3513960" cy="3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3D27DC8-740E-284B-B88E-F151768DCBBF}"/>
              </a:ext>
            </a:extLst>
          </p:cNvPr>
          <p:cNvGrpSpPr/>
          <p:nvPr/>
        </p:nvGrpSpPr>
        <p:grpSpPr>
          <a:xfrm>
            <a:off x="6527731" y="5147183"/>
            <a:ext cx="1115280" cy="257760"/>
            <a:chOff x="6527731" y="5147183"/>
            <a:chExt cx="11152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B610D9-203F-8449-9F87-F984008FA917}"/>
                    </a:ext>
                  </a:extLst>
                </p14:cNvPr>
                <p14:cNvContentPartPr/>
                <p14:nvPr/>
              </p14:nvContentPartPr>
              <p14:xfrm>
                <a:off x="6527731" y="5212703"/>
                <a:ext cx="116280" cy="19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B610D9-203F-8449-9F87-F984008FA91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20171" y="5205143"/>
                  <a:ext cx="131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68292D-3ABC-C248-9465-4F30DA93BC74}"/>
                    </a:ext>
                  </a:extLst>
                </p14:cNvPr>
                <p14:cNvContentPartPr/>
                <p14:nvPr/>
              </p14:nvContentPartPr>
              <p14:xfrm>
                <a:off x="6608731" y="5147183"/>
                <a:ext cx="111240" cy="23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68292D-3ABC-C248-9465-4F30DA93BC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1171" y="5139623"/>
                  <a:ext cx="126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B43E3D-9FC6-0E43-B6CE-814D62A1554A}"/>
                    </a:ext>
                  </a:extLst>
                </p14:cNvPr>
                <p14:cNvContentPartPr/>
                <p14:nvPr/>
              </p14:nvContentPartPr>
              <p14:xfrm>
                <a:off x="6536731" y="5296223"/>
                <a:ext cx="142200" cy="7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B43E3D-9FC6-0E43-B6CE-814D62A155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29171" y="5288663"/>
                  <a:ext cx="157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0BD00D-DC45-064F-B05C-7896AD142003}"/>
                    </a:ext>
                  </a:extLst>
                </p14:cNvPr>
                <p14:cNvContentPartPr/>
                <p14:nvPr/>
              </p14:nvContentPartPr>
              <p14:xfrm>
                <a:off x="6780451" y="5272103"/>
                <a:ext cx="173520" cy="9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0BD00D-DC45-064F-B05C-7896AD1420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72891" y="5264543"/>
                  <a:ext cx="188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1E5604E-36AE-D948-BB32-6F6C04BC45DE}"/>
                    </a:ext>
                  </a:extLst>
                </p14:cNvPr>
                <p14:cNvContentPartPr/>
                <p14:nvPr/>
              </p14:nvContentPartPr>
              <p14:xfrm>
                <a:off x="6992131" y="5254463"/>
                <a:ext cx="126360" cy="10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1E5604E-36AE-D948-BB32-6F6C04BC45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84571" y="5246903"/>
                  <a:ext cx="141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5A9280-FC92-EB4C-83AB-ABC6AFAEE6FB}"/>
                    </a:ext>
                  </a:extLst>
                </p14:cNvPr>
                <p14:cNvContentPartPr/>
                <p14:nvPr/>
              </p14:nvContentPartPr>
              <p14:xfrm>
                <a:off x="7176811" y="5224583"/>
                <a:ext cx="9468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5A9280-FC92-EB4C-83AB-ABC6AFAEE6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69251" y="5217023"/>
                  <a:ext cx="109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84B794-E2E6-6941-B94A-D453AF068090}"/>
                    </a:ext>
                  </a:extLst>
                </p14:cNvPr>
                <p14:cNvContentPartPr/>
                <p14:nvPr/>
              </p14:nvContentPartPr>
              <p14:xfrm>
                <a:off x="7329811" y="5250863"/>
                <a:ext cx="115560" cy="84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84B794-E2E6-6941-B94A-D453AF06809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22251" y="5243303"/>
                  <a:ext cx="130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A63AC8-0B13-C542-94E5-508879D25684}"/>
                    </a:ext>
                  </a:extLst>
                </p14:cNvPr>
                <p14:cNvContentPartPr/>
                <p14:nvPr/>
              </p14:nvContentPartPr>
              <p14:xfrm>
                <a:off x="7492531" y="5240783"/>
                <a:ext cx="150480" cy="85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A63AC8-0B13-C542-94E5-508879D256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84971" y="5233223"/>
                  <a:ext cx="1656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7E9667-67D9-4E4E-B9CC-A34D87CF836B}"/>
              </a:ext>
            </a:extLst>
          </p:cNvPr>
          <p:cNvGrpSpPr/>
          <p:nvPr/>
        </p:nvGrpSpPr>
        <p:grpSpPr>
          <a:xfrm>
            <a:off x="6544651" y="5488103"/>
            <a:ext cx="757080" cy="186480"/>
            <a:chOff x="6544651" y="5488103"/>
            <a:chExt cx="75708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601E2D-29E5-3349-BADC-5DD455F9D3C1}"/>
                    </a:ext>
                  </a:extLst>
                </p14:cNvPr>
                <p14:cNvContentPartPr/>
                <p14:nvPr/>
              </p14:nvContentPartPr>
              <p14:xfrm>
                <a:off x="6641491" y="5517983"/>
                <a:ext cx="5760" cy="13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601E2D-29E5-3349-BADC-5DD455F9D3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33931" y="5510423"/>
                  <a:ext cx="20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79C946-6A82-C84A-9308-53F48FBCF632}"/>
                    </a:ext>
                  </a:extLst>
                </p14:cNvPr>
                <p14:cNvContentPartPr/>
                <p14:nvPr/>
              </p14:nvContentPartPr>
              <p14:xfrm>
                <a:off x="6555451" y="5671343"/>
                <a:ext cx="174600" cy="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79C946-6A82-C84A-9308-53F48FBCF6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47891" y="5663783"/>
                  <a:ext cx="189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0DD057-02C2-8B4B-AB58-37351873F557}"/>
                    </a:ext>
                  </a:extLst>
                </p14:cNvPr>
                <p14:cNvContentPartPr/>
                <p14:nvPr/>
              </p14:nvContentPartPr>
              <p14:xfrm>
                <a:off x="6544651" y="5510063"/>
                <a:ext cx="155880" cy="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0DD057-02C2-8B4B-AB58-37351873F55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37091" y="5502503"/>
                  <a:ext cx="17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F64082-30D7-B145-A821-F477CA8424DB}"/>
                    </a:ext>
                  </a:extLst>
                </p14:cNvPr>
                <p14:cNvContentPartPr/>
                <p14:nvPr/>
              </p14:nvContentPartPr>
              <p14:xfrm>
                <a:off x="6797731" y="5521943"/>
                <a:ext cx="20520" cy="13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F64082-30D7-B145-A821-F477CA8424D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0171" y="5514383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B36638-D522-DB4A-9B93-2B026E94F0E6}"/>
                    </a:ext>
                  </a:extLst>
                </p14:cNvPr>
                <p14:cNvContentPartPr/>
                <p14:nvPr/>
              </p14:nvContentPartPr>
              <p14:xfrm>
                <a:off x="6785851" y="5488103"/>
                <a:ext cx="19008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B36638-D522-DB4A-9B93-2B026E94F0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8291" y="5480543"/>
                  <a:ext cx="205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E7EC5A-2943-7340-9431-DDEF4197796A}"/>
                    </a:ext>
                  </a:extLst>
                </p14:cNvPr>
                <p14:cNvContentPartPr/>
                <p14:nvPr/>
              </p14:nvContentPartPr>
              <p14:xfrm>
                <a:off x="7073491" y="5526983"/>
                <a:ext cx="22824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E7EC5A-2943-7340-9431-DDEF419779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65931" y="5519423"/>
                  <a:ext cx="2430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2AA2D8-5AF6-584E-8B52-AC93D596CCD9}"/>
              </a:ext>
            </a:extLst>
          </p:cNvPr>
          <p:cNvGrpSpPr/>
          <p:nvPr/>
        </p:nvGrpSpPr>
        <p:grpSpPr>
          <a:xfrm>
            <a:off x="6635731" y="5757383"/>
            <a:ext cx="1434960" cy="578880"/>
            <a:chOff x="6635731" y="5757383"/>
            <a:chExt cx="1434960" cy="5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491E6A-7312-A849-B784-8195D7523F5A}"/>
                    </a:ext>
                  </a:extLst>
                </p14:cNvPr>
                <p14:cNvContentPartPr/>
                <p14:nvPr/>
              </p14:nvContentPartPr>
              <p14:xfrm>
                <a:off x="6635731" y="5825783"/>
                <a:ext cx="137160" cy="17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491E6A-7312-A849-B784-8195D7523F5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28171" y="5818583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621DAF-C389-0D47-8E77-D08052C7E269}"/>
                    </a:ext>
                  </a:extLst>
                </p14:cNvPr>
                <p14:cNvContentPartPr/>
                <p14:nvPr/>
              </p14:nvContentPartPr>
              <p14:xfrm>
                <a:off x="6836971" y="5883743"/>
                <a:ext cx="82800" cy="82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621DAF-C389-0D47-8E77-D08052C7E2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29411" y="5876543"/>
                  <a:ext cx="97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22B9D5-254D-2B47-BE5E-799C33F20A3A}"/>
                    </a:ext>
                  </a:extLst>
                </p14:cNvPr>
                <p14:cNvContentPartPr/>
                <p14:nvPr/>
              </p14:nvContentPartPr>
              <p14:xfrm>
                <a:off x="6966571" y="5894183"/>
                <a:ext cx="91800" cy="7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22B9D5-254D-2B47-BE5E-799C33F20A3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59011" y="5886623"/>
                  <a:ext cx="106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4CBD57-70BD-414C-8F2B-1C8FEF7813CF}"/>
                    </a:ext>
                  </a:extLst>
                </p14:cNvPr>
                <p14:cNvContentPartPr/>
                <p14:nvPr/>
              </p14:nvContentPartPr>
              <p14:xfrm>
                <a:off x="7083931" y="5898143"/>
                <a:ext cx="102600" cy="216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4CBD57-70BD-414C-8F2B-1C8FEF7813C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76371" y="5890583"/>
                  <a:ext cx="117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51B881-7277-B844-B4BC-E3EEFF616638}"/>
                    </a:ext>
                  </a:extLst>
                </p14:cNvPr>
                <p14:cNvContentPartPr/>
                <p14:nvPr/>
              </p14:nvContentPartPr>
              <p14:xfrm>
                <a:off x="7288411" y="5757383"/>
                <a:ext cx="7200" cy="18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51B881-7277-B844-B4BC-E3EEFF6166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80851" y="5750183"/>
                  <a:ext cx="21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F7C88B-8D4E-D041-9A30-A125A0D23DF3}"/>
                    </a:ext>
                  </a:extLst>
                </p14:cNvPr>
                <p14:cNvContentPartPr/>
                <p14:nvPr/>
              </p14:nvContentPartPr>
              <p14:xfrm>
                <a:off x="7338091" y="5835863"/>
                <a:ext cx="121320" cy="118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F7C88B-8D4E-D041-9A30-A125A0D23D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30531" y="5828303"/>
                  <a:ext cx="13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2C780A-F359-104F-9F05-4CB798B449A9}"/>
                    </a:ext>
                  </a:extLst>
                </p14:cNvPr>
                <p14:cNvContentPartPr/>
                <p14:nvPr/>
              </p14:nvContentPartPr>
              <p14:xfrm>
                <a:off x="6707011" y="6145103"/>
                <a:ext cx="216720" cy="18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2C780A-F359-104F-9F05-4CB798B449A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99451" y="6137543"/>
                  <a:ext cx="231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8B98F1-C0DE-534A-BE84-D1314AE5247A}"/>
                    </a:ext>
                  </a:extLst>
                </p14:cNvPr>
                <p14:cNvContentPartPr/>
                <p14:nvPr/>
              </p14:nvContentPartPr>
              <p14:xfrm>
                <a:off x="6988531" y="6253463"/>
                <a:ext cx="21960" cy="8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8B98F1-C0DE-534A-BE84-D1314AE524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80971" y="6245903"/>
                  <a:ext cx="37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CF1289-2D0F-E54A-B500-BA7F6B0273D8}"/>
                    </a:ext>
                  </a:extLst>
                </p14:cNvPr>
                <p14:cNvContentPartPr/>
                <p14:nvPr/>
              </p14:nvContentPartPr>
              <p14:xfrm>
                <a:off x="7022011" y="6189383"/>
                <a:ext cx="360" cy="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CF1289-2D0F-E54A-B500-BA7F6B0273D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14451" y="6181823"/>
                  <a:ext cx="15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1942FB-B8AB-6946-97C8-E40B06E5BFB3}"/>
                    </a:ext>
                  </a:extLst>
                </p14:cNvPr>
                <p14:cNvContentPartPr/>
                <p14:nvPr/>
              </p14:nvContentPartPr>
              <p14:xfrm>
                <a:off x="7087531" y="6239423"/>
                <a:ext cx="77040" cy="8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1942FB-B8AB-6946-97C8-E40B06E5BF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79971" y="6231863"/>
                  <a:ext cx="9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33B432D-55B0-7743-BF0A-DDD5844B0BC4}"/>
                    </a:ext>
                  </a:extLst>
                </p14:cNvPr>
                <p14:cNvContentPartPr/>
                <p14:nvPr/>
              </p14:nvContentPartPr>
              <p14:xfrm>
                <a:off x="7214611" y="6228983"/>
                <a:ext cx="175680" cy="7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33B432D-55B0-7743-BF0A-DDD5844B0B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07051" y="6221423"/>
                  <a:ext cx="19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51093D-AC58-5D45-90FE-1C5754708B9E}"/>
                    </a:ext>
                  </a:extLst>
                </p14:cNvPr>
                <p14:cNvContentPartPr/>
                <p14:nvPr/>
              </p14:nvContentPartPr>
              <p14:xfrm>
                <a:off x="7449331" y="6197663"/>
                <a:ext cx="76680" cy="8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51093D-AC58-5D45-90FE-1C5754708B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41771" y="6190103"/>
                  <a:ext cx="91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8E5798-CBAE-0B48-BB10-D997AD8A16AF}"/>
                    </a:ext>
                  </a:extLst>
                </p14:cNvPr>
                <p14:cNvContentPartPr/>
                <p14:nvPr/>
              </p14:nvContentPartPr>
              <p14:xfrm>
                <a:off x="7594051" y="6204143"/>
                <a:ext cx="89640" cy="7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8E5798-CBAE-0B48-BB10-D997AD8A16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86491" y="6196583"/>
                  <a:ext cx="104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3F944B-48D2-624E-91D7-963D80C13F1B}"/>
                    </a:ext>
                  </a:extLst>
                </p14:cNvPr>
                <p14:cNvContentPartPr/>
                <p14:nvPr/>
              </p14:nvContentPartPr>
              <p14:xfrm>
                <a:off x="7797091" y="6048983"/>
                <a:ext cx="111240" cy="240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3F944B-48D2-624E-91D7-963D80C13F1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89531" y="6041423"/>
                  <a:ext cx="12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5577A19-6632-E344-9900-EE2BAAF596C3}"/>
                    </a:ext>
                  </a:extLst>
                </p14:cNvPr>
                <p14:cNvContentPartPr/>
                <p14:nvPr/>
              </p14:nvContentPartPr>
              <p14:xfrm>
                <a:off x="7711411" y="6204863"/>
                <a:ext cx="12888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5577A19-6632-E344-9900-EE2BAAF596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03851" y="6197303"/>
                  <a:ext cx="144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E21673-E314-8D43-9B93-658137533B49}"/>
                    </a:ext>
                  </a:extLst>
                </p14:cNvPr>
                <p14:cNvContentPartPr/>
                <p14:nvPr/>
              </p14:nvContentPartPr>
              <p14:xfrm>
                <a:off x="8022091" y="6028823"/>
                <a:ext cx="48600" cy="188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E21673-E314-8D43-9B93-658137533B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14531" y="6021263"/>
                  <a:ext cx="63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DB701F-CF8D-1242-8664-BC7294EE92AA}"/>
                    </a:ext>
                  </a:extLst>
                </p14:cNvPr>
                <p14:cNvContentPartPr/>
                <p14:nvPr/>
              </p14:nvContentPartPr>
              <p14:xfrm>
                <a:off x="7931371" y="6130703"/>
                <a:ext cx="102240" cy="31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DB701F-CF8D-1242-8664-BC7294EE92A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23811" y="6123143"/>
                  <a:ext cx="11736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9247267-8A0C-9646-92D8-AD9A90F2D5AD}"/>
                  </a:ext>
                </a:extLst>
              </p14:cNvPr>
              <p14:cNvContentPartPr/>
              <p14:nvPr/>
            </p14:nvContentPartPr>
            <p14:xfrm>
              <a:off x="10237171" y="2164943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9247267-8A0C-9646-92D8-AD9A90F2D5A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232851" y="2160623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30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/>
              <a:t>Cloud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7556500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Refers to the networks and network management functionality that must be in place to enable cloud computing</a:t>
            </a:r>
          </a:p>
          <a:p>
            <a:r>
              <a:rPr lang="en-US" dirty="0"/>
              <a:t>One example is the provisioning of high-performance and/or high-reliability networking between the provider and subscriber</a:t>
            </a:r>
          </a:p>
          <a:p>
            <a:r>
              <a:rPr lang="en-US" dirty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</a:p>
          <a:p>
            <a:pPr marL="0" indent="0">
              <a:spcBef>
                <a:spcPct val="0"/>
              </a:spcBef>
              <a:buNone/>
            </a:pP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Storage</a:t>
            </a:r>
          </a:p>
          <a:p>
            <a:r>
              <a:rPr lang="en-US" dirty="0"/>
              <a:t>Subset of cloud computing</a:t>
            </a:r>
          </a:p>
          <a:p>
            <a:r>
              <a:rPr lang="en-US" dirty="0"/>
              <a:t>Consists of database storage and database applications hosted remotely on cloud servers</a:t>
            </a:r>
          </a:p>
          <a:p>
            <a:r>
              <a:rPr lang="en-US" dirty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813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2346"/>
          <a:stretch/>
        </p:blipFill>
        <p:spPr>
          <a:xfrm>
            <a:off x="971600" y="-171400"/>
            <a:ext cx="6696744" cy="68742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B9B1CF-CE53-5549-A696-267BA09B02CA}"/>
                  </a:ext>
                </a:extLst>
              </p14:cNvPr>
              <p14:cNvContentPartPr/>
              <p14:nvPr/>
            </p14:nvContentPartPr>
            <p14:xfrm>
              <a:off x="1361731" y="602148"/>
              <a:ext cx="155880" cy="15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B9B1CF-CE53-5549-A696-267BA09B02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171" y="594588"/>
                <a:ext cx="170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FFDB91-BB09-6944-A83E-11164FC48B89}"/>
                  </a:ext>
                </a:extLst>
              </p14:cNvPr>
              <p14:cNvContentPartPr/>
              <p14:nvPr/>
            </p14:nvContentPartPr>
            <p14:xfrm>
              <a:off x="1375051" y="1532388"/>
              <a:ext cx="138240" cy="12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FFDB91-BB09-6944-A83E-11164FC48B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7491" y="1525188"/>
                <a:ext cx="1533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3EEA28-A0F9-2049-BE2F-F0277DC0483A}"/>
                  </a:ext>
                </a:extLst>
              </p14:cNvPr>
              <p14:cNvContentPartPr/>
              <p14:nvPr/>
            </p14:nvContentPartPr>
            <p14:xfrm>
              <a:off x="1357411" y="1940268"/>
              <a:ext cx="144720" cy="15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3EEA28-A0F9-2049-BE2F-F0277DC048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851" y="1932708"/>
                <a:ext cx="1594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FAB971-8364-B34E-9504-804A45C1183C}"/>
                  </a:ext>
                </a:extLst>
              </p14:cNvPr>
              <p14:cNvContentPartPr/>
              <p14:nvPr/>
            </p14:nvContentPartPr>
            <p14:xfrm>
              <a:off x="1343731" y="2322948"/>
              <a:ext cx="165240" cy="15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FAB971-8364-B34E-9504-804A45C118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6531" y="2315388"/>
                <a:ext cx="180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6A84CD-FED8-0341-B885-CF1F74F2BD53}"/>
                  </a:ext>
                </a:extLst>
              </p14:cNvPr>
              <p14:cNvContentPartPr/>
              <p14:nvPr/>
            </p14:nvContentPartPr>
            <p14:xfrm>
              <a:off x="1373611" y="2724348"/>
              <a:ext cx="160920" cy="178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6A84CD-FED8-0341-B885-CF1F74F2BD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6051" y="2716788"/>
                <a:ext cx="176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F0963F-F205-BB48-AA09-AB5F391900C9}"/>
                  </a:ext>
                </a:extLst>
              </p14:cNvPr>
              <p14:cNvContentPartPr/>
              <p14:nvPr/>
            </p14:nvContentPartPr>
            <p14:xfrm>
              <a:off x="1347691" y="3064188"/>
              <a:ext cx="171360" cy="22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F0963F-F205-BB48-AA09-AB5F391900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0131" y="3056628"/>
                <a:ext cx="186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13DCF1-69EB-F04E-BBCB-1D61DABB4F0F}"/>
                  </a:ext>
                </a:extLst>
              </p14:cNvPr>
              <p14:cNvContentPartPr/>
              <p14:nvPr/>
            </p14:nvContentPartPr>
            <p14:xfrm>
              <a:off x="1343731" y="3541548"/>
              <a:ext cx="109800" cy="12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13DCF1-69EB-F04E-BBCB-1D61DABB4F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6531" y="3533988"/>
                <a:ext cx="1245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73D83-6085-E949-A43D-007770F2C7DB}"/>
                  </a:ext>
                </a:extLst>
              </p14:cNvPr>
              <p14:cNvContentPartPr/>
              <p14:nvPr/>
            </p14:nvContentPartPr>
            <p14:xfrm>
              <a:off x="1337251" y="3918468"/>
              <a:ext cx="140040" cy="168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73D83-6085-E949-A43D-007770F2C7D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29691" y="3910908"/>
                <a:ext cx="15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AD822E-C54C-314A-BAEA-9D75A59B4B46}"/>
                  </a:ext>
                </a:extLst>
              </p14:cNvPr>
              <p14:cNvContentPartPr/>
              <p14:nvPr/>
            </p14:nvContentPartPr>
            <p14:xfrm>
              <a:off x="1333651" y="4345788"/>
              <a:ext cx="56880" cy="9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AD822E-C54C-314A-BAEA-9D75A59B4B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26091" y="4338228"/>
                <a:ext cx="720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921441-6F7C-F74B-91A9-4F8D80A5C021}"/>
                  </a:ext>
                </a:extLst>
              </p14:cNvPr>
              <p14:cNvContentPartPr/>
              <p14:nvPr/>
            </p14:nvContentPartPr>
            <p14:xfrm>
              <a:off x="3993331" y="2303508"/>
              <a:ext cx="3960" cy="2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921441-6F7C-F74B-91A9-4F8D80A5C0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85771" y="2295948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24EAC54-2CC6-7144-A093-525CED427A77}"/>
                  </a:ext>
                </a:extLst>
              </p14:cNvPr>
              <p14:cNvContentPartPr/>
              <p14:nvPr/>
            </p14:nvContentPartPr>
            <p14:xfrm>
              <a:off x="3989011" y="1884468"/>
              <a:ext cx="5760" cy="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24EAC54-2CC6-7144-A093-525CED427A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1451" y="1876908"/>
                <a:ext cx="20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87060F-2D39-C642-AE00-27CC951DE5CD}"/>
                  </a:ext>
                </a:extLst>
              </p14:cNvPr>
              <p14:cNvContentPartPr/>
              <p14:nvPr/>
            </p14:nvContentPartPr>
            <p14:xfrm>
              <a:off x="3964531" y="1538868"/>
              <a:ext cx="14400" cy="22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87060F-2D39-C642-AE00-27CC951DE5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56971" y="1531308"/>
                <a:ext cx="29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8365E3-437A-D04A-881A-5687E31FCC16}"/>
                  </a:ext>
                </a:extLst>
              </p14:cNvPr>
              <p14:cNvContentPartPr/>
              <p14:nvPr/>
            </p14:nvContentPartPr>
            <p14:xfrm>
              <a:off x="3978571" y="1152948"/>
              <a:ext cx="8640" cy="14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8365E3-437A-D04A-881A-5687E31FCC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71011" y="1145388"/>
                <a:ext cx="237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55A774D-5806-8849-B703-202BD16D9646}"/>
                  </a:ext>
                </a:extLst>
              </p14:cNvPr>
              <p14:cNvContentPartPr/>
              <p14:nvPr/>
            </p14:nvContentPartPr>
            <p14:xfrm>
              <a:off x="3981451" y="828588"/>
              <a:ext cx="15840" cy="2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55A774D-5806-8849-B703-202BD16D96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3891" y="821028"/>
                <a:ext cx="309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68D76E4-BD4C-4B40-87B3-7229A9817BBE}"/>
              </a:ext>
            </a:extLst>
          </p:cNvPr>
          <p:cNvGrpSpPr/>
          <p:nvPr/>
        </p:nvGrpSpPr>
        <p:grpSpPr>
          <a:xfrm>
            <a:off x="7403611" y="1330068"/>
            <a:ext cx="815760" cy="487800"/>
            <a:chOff x="7403611" y="1330068"/>
            <a:chExt cx="8157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A60868-F15C-9647-AB0D-6ABA68E245FE}"/>
                    </a:ext>
                  </a:extLst>
                </p14:cNvPr>
                <p14:cNvContentPartPr/>
                <p14:nvPr/>
              </p14:nvContentPartPr>
              <p14:xfrm>
                <a:off x="7403611" y="1612668"/>
                <a:ext cx="157680" cy="20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A60868-F15C-9647-AB0D-6ABA68E245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96051" y="1605108"/>
                  <a:ext cx="172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F29D40-DB06-F445-929D-51574F47D168}"/>
                    </a:ext>
                  </a:extLst>
                </p14:cNvPr>
                <p14:cNvContentPartPr/>
                <p14:nvPr/>
              </p14:nvContentPartPr>
              <p14:xfrm>
                <a:off x="7672891" y="1521948"/>
                <a:ext cx="91080" cy="12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F29D40-DB06-F445-929D-51574F47D1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65691" y="1514388"/>
                  <a:ext cx="106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3DB43F-8E86-8242-B108-40B9136FA38B}"/>
                    </a:ext>
                  </a:extLst>
                </p14:cNvPr>
                <p14:cNvContentPartPr/>
                <p14:nvPr/>
              </p14:nvContentPartPr>
              <p14:xfrm>
                <a:off x="7787011" y="1387668"/>
                <a:ext cx="19800" cy="27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3DB43F-8E86-8242-B108-40B9136FA3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9451" y="1380108"/>
                  <a:ext cx="34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FF4C6B-B7B1-584E-9D90-87FCFF55C85A}"/>
                    </a:ext>
                  </a:extLst>
                </p14:cNvPr>
                <p14:cNvContentPartPr/>
                <p14:nvPr/>
              </p14:nvContentPartPr>
              <p14:xfrm>
                <a:off x="7845331" y="1575948"/>
                <a:ext cx="64800" cy="6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FF4C6B-B7B1-584E-9D90-87FCFF55C8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7771" y="1568388"/>
                  <a:ext cx="79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C4EA6D-3878-EA4A-806F-584F7C50AB31}"/>
                    </a:ext>
                  </a:extLst>
                </p14:cNvPr>
                <p14:cNvContentPartPr/>
                <p14:nvPr/>
              </p14:nvContentPartPr>
              <p14:xfrm>
                <a:off x="7941091" y="1556508"/>
                <a:ext cx="119880" cy="65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C4EA6D-3878-EA4A-806F-584F7C50AB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33531" y="1548948"/>
                  <a:ext cx="135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84F6B8-450D-944C-9B9D-79214055D585}"/>
                    </a:ext>
                  </a:extLst>
                </p14:cNvPr>
                <p14:cNvContentPartPr/>
                <p14:nvPr/>
              </p14:nvContentPartPr>
              <p14:xfrm>
                <a:off x="8090131" y="1561548"/>
                <a:ext cx="10440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84F6B8-450D-944C-9B9D-79214055D5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82931" y="1553988"/>
                  <a:ext cx="119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BC7711-946F-C343-BF63-3EE796136708}"/>
                    </a:ext>
                  </a:extLst>
                </p14:cNvPr>
                <p14:cNvContentPartPr/>
                <p14:nvPr/>
              </p14:nvContentPartPr>
              <p14:xfrm>
                <a:off x="8169691" y="1330068"/>
                <a:ext cx="49680" cy="31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BC7711-946F-C343-BF63-3EE7961367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2131" y="1322508"/>
                  <a:ext cx="64440" cy="32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7657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Organization and architecture</a:t>
            </a:r>
          </a:p>
          <a:p>
            <a:r>
              <a:rPr lang="en-US" dirty="0"/>
              <a:t>Structure and function</a:t>
            </a:r>
          </a:p>
          <a:p>
            <a:r>
              <a:rPr lang="en-US" dirty="0"/>
              <a:t>Brief history of computers</a:t>
            </a:r>
          </a:p>
          <a:p>
            <a:pPr lvl="1"/>
            <a:r>
              <a:rPr lang="en-US" dirty="0"/>
              <a:t>The First Generation: Vacuum tubes</a:t>
            </a:r>
          </a:p>
          <a:p>
            <a:pPr lvl="1"/>
            <a:r>
              <a:rPr lang="en-US" dirty="0"/>
              <a:t>The Second Generation:  Transistors</a:t>
            </a:r>
          </a:p>
          <a:p>
            <a:pPr lvl="1"/>
            <a:r>
              <a:rPr lang="en-US" dirty="0"/>
              <a:t>The Third Generation: Integrated Circuits</a:t>
            </a:r>
          </a:p>
          <a:p>
            <a:pPr lvl="1"/>
            <a:r>
              <a:rPr lang="en-US" dirty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The Internet of things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Application processors versus dedicated processors</a:t>
            </a:r>
          </a:p>
          <a:p>
            <a:pPr lvl="1"/>
            <a:r>
              <a:rPr lang="en-US" dirty="0"/>
              <a:t>Microprocessors versus microcontrollers</a:t>
            </a:r>
          </a:p>
          <a:p>
            <a:pPr lvl="1"/>
            <a:r>
              <a:rPr lang="en-US" dirty="0"/>
              <a:t>Embedded versus deeply embedded systems</a:t>
            </a:r>
          </a:p>
          <a:p>
            <a:r>
              <a:rPr lang="en-US" sz="1765" dirty="0"/>
              <a:t>ARM architecture</a:t>
            </a:r>
          </a:p>
          <a:p>
            <a:pPr lvl="1"/>
            <a:r>
              <a:rPr lang="en-US" sz="1765" dirty="0"/>
              <a:t>ARM evolution</a:t>
            </a:r>
          </a:p>
          <a:p>
            <a:pPr lvl="1"/>
            <a:r>
              <a:rPr lang="en-US" sz="1765" dirty="0"/>
              <a:t>Instruction set architecture</a:t>
            </a:r>
          </a:p>
          <a:p>
            <a:pPr lvl="1"/>
            <a:r>
              <a:rPr lang="en-US" sz="1765" dirty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6DF7C2-1C4F-6247-A52D-82F2F8E054F0}"/>
                  </a:ext>
                </a:extLst>
              </p14:cNvPr>
              <p14:cNvContentPartPr/>
              <p14:nvPr/>
            </p14:nvContentPartPr>
            <p14:xfrm>
              <a:off x="747571" y="2216186"/>
              <a:ext cx="248040" cy="21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6DF7C2-1C4F-6247-A52D-82F2F8E054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011" y="2208626"/>
                <a:ext cx="262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AE1A9A-ADE4-174E-9807-DBC90D12F7B7}"/>
                  </a:ext>
                </a:extLst>
              </p14:cNvPr>
              <p14:cNvContentPartPr/>
              <p14:nvPr/>
            </p14:nvContentPartPr>
            <p14:xfrm>
              <a:off x="1303771" y="2899826"/>
              <a:ext cx="658440" cy="41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AE1A9A-ADE4-174E-9807-DBC90D12F7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6211" y="2892266"/>
                <a:ext cx="6735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88D4AC-1CE2-D34E-ADA4-5C192C1C4B3C}"/>
                  </a:ext>
                </a:extLst>
              </p14:cNvPr>
              <p14:cNvContentPartPr/>
              <p14:nvPr/>
            </p14:nvContentPartPr>
            <p14:xfrm>
              <a:off x="2563771" y="4862906"/>
              <a:ext cx="833040" cy="51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88D4AC-1CE2-D34E-ADA4-5C192C1C4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6211" y="4855346"/>
                <a:ext cx="8481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C976AC-7659-684A-96D2-1D4F63E50BAF}"/>
                  </a:ext>
                </a:extLst>
              </p14:cNvPr>
              <p14:cNvContentPartPr/>
              <p14:nvPr/>
            </p14:nvContentPartPr>
            <p14:xfrm>
              <a:off x="840451" y="5479226"/>
              <a:ext cx="202680" cy="17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C976AC-7659-684A-96D2-1D4F63E50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2891" y="5471666"/>
                <a:ext cx="217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258233-D1BC-0A4D-890D-94F26AAA6E41}"/>
                  </a:ext>
                </a:extLst>
              </p14:cNvPr>
              <p14:cNvContentPartPr/>
              <p14:nvPr/>
            </p14:nvContentPartPr>
            <p14:xfrm>
              <a:off x="4739251" y="4851746"/>
              <a:ext cx="281520" cy="23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258233-D1BC-0A4D-890D-94F26AAA6E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1691" y="4844186"/>
                <a:ext cx="296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BEF437-C9C9-944C-8FA9-3D4D30A5EEAF}"/>
                  </a:ext>
                </a:extLst>
              </p14:cNvPr>
              <p14:cNvContentPartPr/>
              <p14:nvPr/>
            </p14:nvContentPartPr>
            <p14:xfrm>
              <a:off x="4729531" y="2324186"/>
              <a:ext cx="265680" cy="15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BEF437-C9C9-944C-8FA9-3D4D30A5EE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1971" y="2316626"/>
                <a:ext cx="2808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7C7BE1-16E2-0143-A9F0-1486EAC1335A}"/>
                  </a:ext>
                </a:extLst>
              </p14:cNvPr>
              <p14:cNvContentPartPr/>
              <p14:nvPr/>
            </p14:nvContentPartPr>
            <p14:xfrm>
              <a:off x="4552051" y="543751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7C7BE1-16E2-0143-A9F0-1486EAC133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7731" y="5433199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Computer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Portion of the computer that fetches and executes instructions</a:t>
            </a:r>
          </a:p>
          <a:p>
            <a:pPr lvl="1"/>
            <a:r>
              <a:rPr lang="en-US" dirty="0"/>
              <a:t>Consists of an ALU, a control unit, and registers</a:t>
            </a:r>
          </a:p>
          <a:p>
            <a:pPr lvl="1"/>
            <a:r>
              <a:rPr lang="en-US" dirty="0"/>
              <a:t>Referred to as a processor in a system with a single processing unit</a:t>
            </a:r>
          </a:p>
          <a:p>
            <a:r>
              <a:rPr lang="en-US" dirty="0"/>
              <a:t>Core</a:t>
            </a:r>
          </a:p>
          <a:p>
            <a:pPr lvl="1"/>
            <a:r>
              <a:rPr lang="en-US" dirty="0"/>
              <a:t>An individual processing unit on a processor chip</a:t>
            </a:r>
          </a:p>
          <a:p>
            <a:pPr lvl="1"/>
            <a:r>
              <a:rPr lang="en-US" dirty="0"/>
              <a:t>May be equivalent in functionality to a CPU on a single-CPU system</a:t>
            </a:r>
          </a:p>
          <a:p>
            <a:pPr lvl="1"/>
            <a:r>
              <a:rPr lang="en-US" dirty="0"/>
              <a:t>Specialized processing units are also referred to as cores</a:t>
            </a:r>
          </a:p>
          <a:p>
            <a:r>
              <a:rPr lang="en-US" dirty="0"/>
              <a:t>Processor </a:t>
            </a:r>
          </a:p>
          <a:p>
            <a:pPr lvl="1"/>
            <a:r>
              <a:rPr lang="en-US" dirty="0"/>
              <a:t>A physical piece of silicon containing one or more cores</a:t>
            </a:r>
          </a:p>
          <a:p>
            <a:pPr lvl="1"/>
            <a:r>
              <a:rPr lang="en-US" dirty="0"/>
              <a:t>Is the computer component that interprets and executes instructions</a:t>
            </a:r>
          </a:p>
          <a:p>
            <a:pPr lvl="1"/>
            <a:r>
              <a:rPr lang="en-US" dirty="0"/>
              <a:t>Referred to as a </a:t>
            </a:r>
            <a:r>
              <a:rPr lang="en-US" i="1" dirty="0"/>
              <a:t>multicore processor </a:t>
            </a:r>
            <a:r>
              <a:rPr lang="en-US" dirty="0"/>
              <a:t>if it contains multiple cores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memory between the processor and main memory</a:t>
            </a:r>
          </a:p>
          <a:p>
            <a:r>
              <a:rPr lang="en-US" dirty="0"/>
              <a:t>Is smaller and faster than main memory</a:t>
            </a:r>
          </a:p>
          <a:p>
            <a:r>
              <a:rPr lang="en-US" dirty="0"/>
              <a:t>Used to speed up memory access by placing in the cache data from main memory that is likely to be used in the near future</a:t>
            </a:r>
          </a:p>
          <a:p>
            <a:r>
              <a:rPr lang="en-US" dirty="0"/>
              <a:t>A greater performance improvement may be obtained by using multiple levels of cache, with level 1 (L1) closest to the core and additional levels (L2, L3, etc.) progressively farther from the 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38F4A2D-0347-6E40-87AF-1CB6AEDD1BDA}"/>
                  </a:ext>
                </a:extLst>
              </p14:cNvPr>
              <p14:cNvContentPartPr/>
              <p14:nvPr/>
            </p14:nvContentPartPr>
            <p14:xfrm>
              <a:off x="3710081" y="891745"/>
              <a:ext cx="1729440" cy="257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38F4A2D-0347-6E40-87AF-1CB6AEDD1B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2521" y="884185"/>
                <a:ext cx="174456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FD3C3B7-A145-7C4A-AC41-D884ADB70B5F}"/>
              </a:ext>
            </a:extLst>
          </p:cNvPr>
          <p:cNvGrpSpPr/>
          <p:nvPr/>
        </p:nvGrpSpPr>
        <p:grpSpPr>
          <a:xfrm>
            <a:off x="2128601" y="330145"/>
            <a:ext cx="5273280" cy="1796400"/>
            <a:chOff x="2128601" y="330145"/>
            <a:chExt cx="5273280" cy="17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8E2FF10-76B6-9B4A-8D47-07A876D1033A}"/>
                    </a:ext>
                  </a:extLst>
                </p14:cNvPr>
                <p14:cNvContentPartPr/>
                <p14:nvPr/>
              </p14:nvContentPartPr>
              <p14:xfrm>
                <a:off x="2128601" y="1720825"/>
                <a:ext cx="4279680" cy="10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8E2FF10-76B6-9B4A-8D47-07A876D103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1041" y="1713265"/>
                  <a:ext cx="4294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DEA671-3DE9-5B4D-A41B-2AFF1A29D99C}"/>
                    </a:ext>
                  </a:extLst>
                </p14:cNvPr>
                <p14:cNvContentPartPr/>
                <p14:nvPr/>
              </p14:nvContentPartPr>
              <p14:xfrm>
                <a:off x="6651281" y="1652785"/>
                <a:ext cx="9360" cy="167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DEA671-3DE9-5B4D-A41B-2AFF1A29D9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43721" y="1645225"/>
                  <a:ext cx="24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B301F3-6916-CA41-93E8-C72AFB96BDBB}"/>
                    </a:ext>
                  </a:extLst>
                </p14:cNvPr>
                <p14:cNvContentPartPr/>
                <p14:nvPr/>
              </p14:nvContentPartPr>
              <p14:xfrm>
                <a:off x="6604841" y="1629025"/>
                <a:ext cx="191880" cy="20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B301F3-6916-CA41-93E8-C72AFB96B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7281" y="1621465"/>
                  <a:ext cx="206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5B5B56-2180-2D48-972D-F0CAC66683C5}"/>
                    </a:ext>
                  </a:extLst>
                </p14:cNvPr>
                <p14:cNvContentPartPr/>
                <p14:nvPr/>
              </p14:nvContentPartPr>
              <p14:xfrm>
                <a:off x="6853241" y="1744945"/>
                <a:ext cx="86400" cy="83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5B5B56-2180-2D48-972D-F0CAC66683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5681" y="1737385"/>
                  <a:ext cx="101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B7BB96-DF09-CA41-8BDF-B0947709C963}"/>
                    </a:ext>
                  </a:extLst>
                </p14:cNvPr>
                <p14:cNvContentPartPr/>
                <p14:nvPr/>
              </p14:nvContentPartPr>
              <p14:xfrm>
                <a:off x="7012361" y="1727665"/>
                <a:ext cx="110520" cy="10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B7BB96-DF09-CA41-8BDF-B0947709C9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4801" y="1720105"/>
                  <a:ext cx="125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CDD020-F7EE-7040-A1CE-5F2ADF0C756F}"/>
                    </a:ext>
                  </a:extLst>
                </p14:cNvPr>
                <p14:cNvContentPartPr/>
                <p14:nvPr/>
              </p14:nvContentPartPr>
              <p14:xfrm>
                <a:off x="2601281" y="1625425"/>
                <a:ext cx="7920" cy="208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CDD020-F7EE-7040-A1CE-5F2ADF0C75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94081" y="1617865"/>
                  <a:ext cx="23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9B6851-FC79-994D-B6E4-811DE9C4F7AA}"/>
                    </a:ext>
                  </a:extLst>
                </p14:cNvPr>
                <p14:cNvContentPartPr/>
                <p14:nvPr/>
              </p14:nvContentPartPr>
              <p14:xfrm>
                <a:off x="2468441" y="1281265"/>
                <a:ext cx="21960" cy="22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9B6851-FC79-994D-B6E4-811DE9C4F7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60881" y="1273705"/>
                  <a:ext cx="37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F3D382-2B49-6346-ABCD-E5230910D8FE}"/>
                    </a:ext>
                  </a:extLst>
                </p14:cNvPr>
                <p14:cNvContentPartPr/>
                <p14:nvPr/>
              </p14:nvContentPartPr>
              <p14:xfrm>
                <a:off x="2456561" y="1290265"/>
                <a:ext cx="141120" cy="10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F3D382-2B49-6346-ABCD-E5230910D8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49001" y="1282705"/>
                  <a:ext cx="155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833CBD-0BC3-9144-9E74-C771A8A8AB33}"/>
                    </a:ext>
                  </a:extLst>
                </p14:cNvPr>
                <p14:cNvContentPartPr/>
                <p14:nvPr/>
              </p14:nvContentPartPr>
              <p14:xfrm>
                <a:off x="2293841" y="1149505"/>
                <a:ext cx="577080" cy="502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833CBD-0BC3-9144-9E74-C771A8A8AB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6281" y="1141945"/>
                  <a:ext cx="5922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CCA396-848B-824E-BD9D-F2A9B64269A8}"/>
                    </a:ext>
                  </a:extLst>
                </p14:cNvPr>
                <p14:cNvContentPartPr/>
                <p14:nvPr/>
              </p14:nvContentPartPr>
              <p14:xfrm>
                <a:off x="6091481" y="1439665"/>
                <a:ext cx="12240" cy="25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CCA396-848B-824E-BD9D-F2A9B64269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83921" y="1432105"/>
                  <a:ext cx="27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1D39A2-9EEB-BF4F-B875-460B190FEBF0}"/>
                    </a:ext>
                  </a:extLst>
                </p14:cNvPr>
                <p14:cNvContentPartPr/>
                <p14:nvPr/>
              </p14:nvContentPartPr>
              <p14:xfrm>
                <a:off x="5746241" y="330145"/>
                <a:ext cx="609120" cy="114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1D39A2-9EEB-BF4F-B875-460B190FEB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38681" y="322585"/>
                  <a:ext cx="62424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52AC5B-E390-9D46-8583-58A901BBF6E2}"/>
                    </a:ext>
                  </a:extLst>
                </p14:cNvPr>
                <p14:cNvContentPartPr/>
                <p14:nvPr/>
              </p14:nvContentPartPr>
              <p14:xfrm>
                <a:off x="5989241" y="1113145"/>
                <a:ext cx="150480" cy="22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52AC5B-E390-9D46-8583-58A901BBF6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81681" y="1105585"/>
                  <a:ext cx="165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5EA6BA-64A6-5A49-BE83-BA5B8D0E47BE}"/>
                    </a:ext>
                  </a:extLst>
                </p14:cNvPr>
                <p14:cNvContentPartPr/>
                <p14:nvPr/>
              </p14:nvContentPartPr>
              <p14:xfrm>
                <a:off x="6199481" y="613465"/>
                <a:ext cx="354240" cy="22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5EA6BA-64A6-5A49-BE83-BA5B8D0E47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91921" y="605905"/>
                  <a:ext cx="369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986970-B150-624D-A338-0F68FF769312}"/>
                    </a:ext>
                  </a:extLst>
                </p14:cNvPr>
                <p14:cNvContentPartPr/>
                <p14:nvPr/>
              </p14:nvContentPartPr>
              <p14:xfrm>
                <a:off x="6650201" y="570265"/>
                <a:ext cx="15120" cy="14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986970-B150-624D-A338-0F68FF7693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42641" y="562705"/>
                  <a:ext cx="3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848A22-3107-2946-824A-E3A9CB88FBC6}"/>
                    </a:ext>
                  </a:extLst>
                </p14:cNvPr>
                <p14:cNvContentPartPr/>
                <p14:nvPr/>
              </p14:nvContentPartPr>
              <p14:xfrm>
                <a:off x="6640841" y="552625"/>
                <a:ext cx="117360" cy="15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848A22-3107-2946-824A-E3A9CB88FB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33281" y="545065"/>
                  <a:ext cx="132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AAEFEF-0C24-044F-A9D5-0861DDC14614}"/>
                    </a:ext>
                  </a:extLst>
                </p14:cNvPr>
                <p14:cNvContentPartPr/>
                <p14:nvPr/>
              </p14:nvContentPartPr>
              <p14:xfrm>
                <a:off x="6851801" y="559105"/>
                <a:ext cx="108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AAEFEF-0C24-044F-A9D5-0861DDC1461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44241" y="551545"/>
                  <a:ext cx="16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57BBF1-24AD-B64F-B9B3-F5D2B7D0D608}"/>
                    </a:ext>
                  </a:extLst>
                </p14:cNvPr>
                <p14:cNvContentPartPr/>
                <p14:nvPr/>
              </p14:nvContentPartPr>
              <p14:xfrm>
                <a:off x="6768641" y="525985"/>
                <a:ext cx="189000" cy="144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57BBF1-24AD-B64F-B9B3-F5D2B7D0D6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61081" y="518425"/>
                  <a:ext cx="204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C0C9C0-0F71-4742-8359-9BD42D2F25E9}"/>
                    </a:ext>
                  </a:extLst>
                </p14:cNvPr>
                <p14:cNvContentPartPr/>
                <p14:nvPr/>
              </p14:nvContentPartPr>
              <p14:xfrm>
                <a:off x="7023521" y="510865"/>
                <a:ext cx="104760" cy="159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C0C9C0-0F71-4742-8359-9BD42D2F25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5961" y="503305"/>
                  <a:ext cx="11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4B2D2B-7CDF-6345-A4F2-71D28F3BFB18}"/>
                    </a:ext>
                  </a:extLst>
                </p14:cNvPr>
                <p14:cNvContentPartPr/>
                <p14:nvPr/>
              </p14:nvContentPartPr>
              <p14:xfrm>
                <a:off x="7245641" y="500785"/>
                <a:ext cx="156240" cy="150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4B2D2B-7CDF-6345-A4F2-71D28F3BFB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38081" y="493225"/>
                  <a:ext cx="171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43597B-203C-2A40-982B-679344726345}"/>
                    </a:ext>
                  </a:extLst>
                </p14:cNvPr>
                <p14:cNvContentPartPr/>
                <p14:nvPr/>
              </p14:nvContentPartPr>
              <p14:xfrm>
                <a:off x="3891521" y="635425"/>
                <a:ext cx="313920" cy="22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43597B-203C-2A40-982B-6793447263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83961" y="627865"/>
                  <a:ext cx="32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B1FFFB-A9DD-B340-8DF4-2F6E0A20E251}"/>
                    </a:ext>
                  </a:extLst>
                </p14:cNvPr>
                <p14:cNvContentPartPr/>
                <p14:nvPr/>
              </p14:nvContentPartPr>
              <p14:xfrm>
                <a:off x="4153961" y="790945"/>
                <a:ext cx="95400" cy="63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B1FFFB-A9DD-B340-8DF4-2F6E0A20E2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46761" y="783385"/>
                  <a:ext cx="11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1A4EB4-5BE0-B346-B943-304E20F1D4C6}"/>
                    </a:ext>
                  </a:extLst>
                </p14:cNvPr>
                <p14:cNvContentPartPr/>
                <p14:nvPr/>
              </p14:nvContentPartPr>
              <p14:xfrm>
                <a:off x="3567881" y="1640185"/>
                <a:ext cx="23040" cy="18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1A4EB4-5BE0-B346-B943-304E20F1D4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60321" y="1632625"/>
                  <a:ext cx="38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F0805-C405-E743-9DB4-C9390C4EB677}"/>
                    </a:ext>
                  </a:extLst>
                </p14:cNvPr>
                <p14:cNvContentPartPr/>
                <p14:nvPr/>
              </p14:nvContentPartPr>
              <p14:xfrm>
                <a:off x="3306881" y="1238065"/>
                <a:ext cx="540000" cy="41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F0805-C405-E743-9DB4-C9390C4EB6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99681" y="1230505"/>
                  <a:ext cx="555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20C430-E916-3647-9585-CB981C0F8FDB}"/>
                    </a:ext>
                  </a:extLst>
                </p14:cNvPr>
                <p14:cNvContentPartPr/>
                <p14:nvPr/>
              </p14:nvContentPartPr>
              <p14:xfrm>
                <a:off x="3860561" y="1229425"/>
                <a:ext cx="33840" cy="392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20C430-E916-3647-9585-CB981C0F8F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53001" y="1221865"/>
                  <a:ext cx="48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6F4266-A4EF-1843-A164-5BECC4745C89}"/>
                    </a:ext>
                  </a:extLst>
                </p14:cNvPr>
                <p14:cNvContentPartPr/>
                <p14:nvPr/>
              </p14:nvContentPartPr>
              <p14:xfrm>
                <a:off x="3288881" y="1218985"/>
                <a:ext cx="54900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6F4266-A4EF-1843-A164-5BECC4745C8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81321" y="1211425"/>
                  <a:ext cx="564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329BC2-71A3-9749-9BD2-AA819399ECCB}"/>
                    </a:ext>
                  </a:extLst>
                </p14:cNvPr>
                <p14:cNvContentPartPr/>
                <p14:nvPr/>
              </p14:nvContentPartPr>
              <p14:xfrm>
                <a:off x="3482921" y="1396825"/>
                <a:ext cx="93240" cy="11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329BC2-71A3-9749-9BD2-AA819399EC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75361" y="1389265"/>
                  <a:ext cx="108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9CCA37-3E0C-F440-AF3F-5926206E78FF}"/>
                    </a:ext>
                  </a:extLst>
                </p14:cNvPr>
                <p14:cNvContentPartPr/>
                <p14:nvPr/>
              </p14:nvContentPartPr>
              <p14:xfrm>
                <a:off x="3637001" y="1379545"/>
                <a:ext cx="1224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9CCA37-3E0C-F440-AF3F-5926206E78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29441" y="1371985"/>
                  <a:ext cx="27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DE703B-F8DD-6040-8788-940F8544BEB6}"/>
                    </a:ext>
                  </a:extLst>
                </p14:cNvPr>
                <p14:cNvContentPartPr/>
                <p14:nvPr/>
              </p14:nvContentPartPr>
              <p14:xfrm>
                <a:off x="4176641" y="1212865"/>
                <a:ext cx="36720" cy="34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DE703B-F8DD-6040-8788-940F8544BEB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69081" y="1205305"/>
                  <a:ext cx="51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5A25F6-7E4B-C648-9046-C441AB720913}"/>
                    </a:ext>
                  </a:extLst>
                </p14:cNvPr>
                <p14:cNvContentPartPr/>
                <p14:nvPr/>
              </p14:nvContentPartPr>
              <p14:xfrm>
                <a:off x="4214441" y="1195225"/>
                <a:ext cx="541440" cy="40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5A25F6-7E4B-C648-9046-C441AB7209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06881" y="1187665"/>
                  <a:ext cx="556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880F3B-60FA-3549-8C87-364ABB1821BB}"/>
                    </a:ext>
                  </a:extLst>
                </p14:cNvPr>
                <p14:cNvContentPartPr/>
                <p14:nvPr/>
              </p14:nvContentPartPr>
              <p14:xfrm>
                <a:off x="4426841" y="1318345"/>
                <a:ext cx="81000" cy="149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880F3B-60FA-3549-8C87-364ABB1821B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19281" y="1310785"/>
                  <a:ext cx="96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7E4C76-DDE2-1047-93FD-7EF3D0EF422E}"/>
                    </a:ext>
                  </a:extLst>
                </p14:cNvPr>
                <p14:cNvContentPartPr/>
                <p14:nvPr/>
              </p14:nvContentPartPr>
              <p14:xfrm>
                <a:off x="4529801" y="1336705"/>
                <a:ext cx="123120" cy="11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7E4C76-DDE2-1047-93FD-7EF3D0EF42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22241" y="1329145"/>
                  <a:ext cx="137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429E3D-5C4B-F548-B4DD-A8E65C1874AF}"/>
                    </a:ext>
                  </a:extLst>
                </p14:cNvPr>
                <p14:cNvContentPartPr/>
                <p14:nvPr/>
              </p14:nvContentPartPr>
              <p14:xfrm>
                <a:off x="4494881" y="1577905"/>
                <a:ext cx="18720" cy="237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429E3D-5C4B-F548-B4DD-A8E65C1874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87321" y="1570345"/>
                  <a:ext cx="33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520AB7-A12F-3641-AD27-CC7E9E089EA6}"/>
                    </a:ext>
                  </a:extLst>
                </p14:cNvPr>
                <p14:cNvContentPartPr/>
                <p14:nvPr/>
              </p14:nvContentPartPr>
              <p14:xfrm>
                <a:off x="5210561" y="1525345"/>
                <a:ext cx="28800" cy="21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520AB7-A12F-3641-AD27-CC7E9E089E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03001" y="1517785"/>
                  <a:ext cx="43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5BD3C9-5E4C-DE4C-B568-BC8E8716B47D}"/>
                    </a:ext>
                  </a:extLst>
                </p14:cNvPr>
                <p14:cNvContentPartPr/>
                <p14:nvPr/>
              </p14:nvContentPartPr>
              <p14:xfrm>
                <a:off x="4994201" y="1106305"/>
                <a:ext cx="559440" cy="48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5BD3C9-5E4C-DE4C-B568-BC8E8716B4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86641" y="1098745"/>
                  <a:ext cx="5745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F373C3-8ED7-DF45-AF09-843098F55A66}"/>
                    </a:ext>
                  </a:extLst>
                </p14:cNvPr>
                <p14:cNvContentPartPr/>
                <p14:nvPr/>
              </p14:nvContentPartPr>
              <p14:xfrm>
                <a:off x="5195441" y="1264705"/>
                <a:ext cx="105120" cy="15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F373C3-8ED7-DF45-AF09-843098F55A6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87881" y="1257145"/>
                  <a:ext cx="120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3578C3-5B90-C64B-97CB-20743C0C54F0}"/>
                    </a:ext>
                  </a:extLst>
                </p14:cNvPr>
                <p14:cNvContentPartPr/>
                <p14:nvPr/>
              </p14:nvContentPartPr>
              <p14:xfrm>
                <a:off x="5345921" y="1244905"/>
                <a:ext cx="103320" cy="14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3578C3-5B90-C64B-97CB-20743C0C54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38361" y="1237345"/>
                  <a:ext cx="118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9E99C0-DD5C-C149-B351-4AC19D6EF07E}"/>
                    </a:ext>
                  </a:extLst>
                </p14:cNvPr>
                <p14:cNvContentPartPr/>
                <p14:nvPr/>
              </p14:nvContentPartPr>
              <p14:xfrm>
                <a:off x="3480041" y="1865185"/>
                <a:ext cx="1477440" cy="9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9E99C0-DD5C-C149-B351-4AC19D6EF07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72481" y="1857625"/>
                  <a:ext cx="1492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EA9FCF-6D32-2A4A-960C-19AE6E26C6EE}"/>
                    </a:ext>
                  </a:extLst>
                </p14:cNvPr>
                <p14:cNvContentPartPr/>
                <p14:nvPr/>
              </p14:nvContentPartPr>
              <p14:xfrm>
                <a:off x="4854161" y="1807585"/>
                <a:ext cx="105480" cy="137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EA9FCF-6D32-2A4A-960C-19AE6E26C6E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46601" y="1800025"/>
                  <a:ext cx="12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3E145C-4FEC-BA4E-9A27-34F2BB40142E}"/>
                    </a:ext>
                  </a:extLst>
                </p14:cNvPr>
                <p14:cNvContentPartPr/>
                <p14:nvPr/>
              </p14:nvContentPartPr>
              <p14:xfrm>
                <a:off x="5044241" y="1930705"/>
                <a:ext cx="79200" cy="79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3E145C-4FEC-BA4E-9A27-34F2BB4014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36681" y="1923145"/>
                  <a:ext cx="94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48715A-F049-2447-852A-C31CD51708EF}"/>
                    </a:ext>
                  </a:extLst>
                </p14:cNvPr>
                <p14:cNvContentPartPr/>
                <p14:nvPr/>
              </p14:nvContentPartPr>
              <p14:xfrm>
                <a:off x="5116961" y="1796785"/>
                <a:ext cx="21600" cy="24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48715A-F049-2447-852A-C31CD51708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09401" y="1789225"/>
                  <a:ext cx="36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13D69A-44C7-BE45-8BDF-E5256BE2FF2E}"/>
                    </a:ext>
                  </a:extLst>
                </p14:cNvPr>
                <p14:cNvContentPartPr/>
                <p14:nvPr/>
              </p14:nvContentPartPr>
              <p14:xfrm>
                <a:off x="5168801" y="1915585"/>
                <a:ext cx="128520" cy="104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13D69A-44C7-BE45-8BDF-E5256BE2FF2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61241" y="1908025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D978D8-23A7-EC49-BD80-1541E600BC1D}"/>
                    </a:ext>
                  </a:extLst>
                </p14:cNvPr>
                <p14:cNvContentPartPr/>
                <p14:nvPr/>
              </p14:nvContentPartPr>
              <p14:xfrm>
                <a:off x="5286881" y="1924585"/>
                <a:ext cx="82080" cy="10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D978D8-23A7-EC49-BD80-1541E600BC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79321" y="1917025"/>
                  <a:ext cx="97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C882ED-E670-9342-AA06-C32762A9F4C6}"/>
                    </a:ext>
                  </a:extLst>
                </p14:cNvPr>
                <p14:cNvContentPartPr/>
                <p14:nvPr/>
              </p14:nvContentPartPr>
              <p14:xfrm>
                <a:off x="5433041" y="1923865"/>
                <a:ext cx="72000" cy="10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C882ED-E670-9342-AA06-C32762A9F4C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25481" y="1916305"/>
                  <a:ext cx="87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FB00BD-EB81-6B42-B912-0A811EA1AEF2}"/>
                    </a:ext>
                  </a:extLst>
                </p14:cNvPr>
                <p14:cNvContentPartPr/>
                <p14:nvPr/>
              </p14:nvContentPartPr>
              <p14:xfrm>
                <a:off x="5523041" y="1911265"/>
                <a:ext cx="107640" cy="117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FB00BD-EB81-6B42-B912-0A811EA1AEF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15481" y="1903705"/>
                  <a:ext cx="122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80E48B-27FA-9C45-A279-8108D604A222}"/>
                    </a:ext>
                  </a:extLst>
                </p14:cNvPr>
                <p14:cNvContentPartPr/>
                <p14:nvPr/>
              </p14:nvContentPartPr>
              <p14:xfrm>
                <a:off x="5644721" y="1915585"/>
                <a:ext cx="131040" cy="9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80E48B-27FA-9C45-A279-8108D604A2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37521" y="1908025"/>
                  <a:ext cx="146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65B572B-723F-3A4B-BF6D-B7DAF3217A33}"/>
                    </a:ext>
                  </a:extLst>
                </p14:cNvPr>
                <p14:cNvContentPartPr/>
                <p14:nvPr/>
              </p14:nvContentPartPr>
              <p14:xfrm>
                <a:off x="5819681" y="1895785"/>
                <a:ext cx="87840" cy="120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65B572B-723F-3A4B-BF6D-B7DAF3217A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12121" y="1888225"/>
                  <a:ext cx="102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3C7F25-5418-294A-97B4-DF4FFB4DFE11}"/>
                    </a:ext>
                  </a:extLst>
                </p14:cNvPr>
                <p14:cNvContentPartPr/>
                <p14:nvPr/>
              </p14:nvContentPartPr>
              <p14:xfrm>
                <a:off x="5951441" y="1924585"/>
                <a:ext cx="11520" cy="9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3C7F25-5418-294A-97B4-DF4FFB4DFE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43881" y="1917025"/>
                  <a:ext cx="26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6F7EC4-F248-0948-9D1C-C860373EDC76}"/>
                    </a:ext>
                  </a:extLst>
                </p14:cNvPr>
                <p14:cNvContentPartPr/>
                <p14:nvPr/>
              </p14:nvContentPartPr>
              <p14:xfrm>
                <a:off x="5980241" y="1846105"/>
                <a:ext cx="6120" cy="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6F7EC4-F248-0948-9D1C-C860373EDC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72681" y="1838545"/>
                  <a:ext cx="20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21827D-3706-7A47-AA32-A7C83C331E15}"/>
                    </a:ext>
                  </a:extLst>
                </p14:cNvPr>
                <p14:cNvContentPartPr/>
                <p14:nvPr/>
              </p14:nvContentPartPr>
              <p14:xfrm>
                <a:off x="6012281" y="1904785"/>
                <a:ext cx="93600" cy="9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21827D-3706-7A47-AA32-A7C83C331E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04721" y="1897225"/>
                  <a:ext cx="108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61F6FB-0272-AB42-A3EC-1057607752F0}"/>
                    </a:ext>
                  </a:extLst>
                </p14:cNvPr>
                <p14:cNvContentPartPr/>
                <p14:nvPr/>
              </p14:nvContentPartPr>
              <p14:xfrm>
                <a:off x="6168521" y="1904425"/>
                <a:ext cx="69840" cy="187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61F6FB-0272-AB42-A3EC-1057607752F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60961" y="1896865"/>
                  <a:ext cx="84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1B6975-42BF-D340-9F18-625547C92F6D}"/>
                    </a:ext>
                  </a:extLst>
                </p14:cNvPr>
                <p14:cNvContentPartPr/>
                <p14:nvPr/>
              </p14:nvContentPartPr>
              <p14:xfrm>
                <a:off x="6479201" y="1902985"/>
                <a:ext cx="86400" cy="123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1B6975-42BF-D340-9F18-625547C92F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71641" y="1895425"/>
                  <a:ext cx="101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078160-2478-7044-B3FA-50D435F01B62}"/>
                    </a:ext>
                  </a:extLst>
                </p14:cNvPr>
                <p14:cNvContentPartPr/>
                <p14:nvPr/>
              </p14:nvContentPartPr>
              <p14:xfrm>
                <a:off x="6637241" y="1946545"/>
                <a:ext cx="2160" cy="180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078160-2478-7044-B3FA-50D435F01B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29681" y="1939345"/>
                  <a:ext cx="17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3F443A-A98E-6C46-B892-90FCD8CA67E0}"/>
                    </a:ext>
                  </a:extLst>
                </p14:cNvPr>
                <p14:cNvContentPartPr/>
                <p14:nvPr/>
              </p14:nvContentPartPr>
              <p14:xfrm>
                <a:off x="6643721" y="1923505"/>
                <a:ext cx="81720" cy="88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3F443A-A98E-6C46-B892-90FCD8CA67E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36161" y="1915945"/>
                  <a:ext cx="96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2F2598-0BE0-5344-A748-0F962B38DD21}"/>
                    </a:ext>
                  </a:extLst>
                </p14:cNvPr>
                <p14:cNvContentPartPr/>
                <p14:nvPr/>
              </p14:nvContentPartPr>
              <p14:xfrm>
                <a:off x="6767921" y="1914145"/>
                <a:ext cx="8316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2F2598-0BE0-5344-A748-0F962B38DD2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60361" y="1906585"/>
                  <a:ext cx="98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749750D-398E-C540-B22F-0BB27A20C86D}"/>
                    </a:ext>
                  </a:extLst>
                </p14:cNvPr>
                <p14:cNvContentPartPr/>
                <p14:nvPr/>
              </p14:nvContentPartPr>
              <p14:xfrm>
                <a:off x="6886361" y="1917385"/>
                <a:ext cx="92880" cy="95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749750D-398E-C540-B22F-0BB27A20C8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78801" y="1909825"/>
                  <a:ext cx="108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A1C2BE-6517-9F4F-A404-E01790EC6D50}"/>
                    </a:ext>
                  </a:extLst>
                </p14:cNvPr>
                <p14:cNvContentPartPr/>
                <p14:nvPr/>
              </p14:nvContentPartPr>
              <p14:xfrm>
                <a:off x="7049081" y="1830625"/>
                <a:ext cx="128880" cy="167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A1C2BE-6517-9F4F-A404-E01790EC6D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41521" y="1823065"/>
                  <a:ext cx="14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27B28A-C491-C34F-977E-37CA9227189B}"/>
                    </a:ext>
                  </a:extLst>
                </p14:cNvPr>
                <p14:cNvContentPartPr/>
                <p14:nvPr/>
              </p14:nvContentPartPr>
              <p14:xfrm>
                <a:off x="7237361" y="1880665"/>
                <a:ext cx="100440" cy="11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27B28A-C491-C34F-977E-37CA9227189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9801" y="1873105"/>
                  <a:ext cx="115560" cy="12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6FDBB0-B9E4-5C49-B3D4-A793D1DFDDA1}"/>
              </a:ext>
            </a:extLst>
          </p:cNvPr>
          <p:cNvGrpSpPr/>
          <p:nvPr/>
        </p:nvGrpSpPr>
        <p:grpSpPr>
          <a:xfrm>
            <a:off x="4138841" y="3731785"/>
            <a:ext cx="472320" cy="141840"/>
            <a:chOff x="4138841" y="3731785"/>
            <a:chExt cx="47232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A3F785-9EF3-B843-B7C9-A58DB282C129}"/>
                    </a:ext>
                  </a:extLst>
                </p14:cNvPr>
                <p14:cNvContentPartPr/>
                <p14:nvPr/>
              </p14:nvContentPartPr>
              <p14:xfrm>
                <a:off x="4138841" y="3731785"/>
                <a:ext cx="102600" cy="13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A3F785-9EF3-B843-B7C9-A58DB282C1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1281" y="3724225"/>
                  <a:ext cx="117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AD5BCB-D1DB-414E-94C7-3E2F27D79C73}"/>
                    </a:ext>
                  </a:extLst>
                </p14:cNvPr>
                <p14:cNvContentPartPr/>
                <p14:nvPr/>
              </p14:nvContentPartPr>
              <p14:xfrm>
                <a:off x="4294361" y="3773185"/>
                <a:ext cx="10080" cy="10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AD5BCB-D1DB-414E-94C7-3E2F27D79C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86801" y="3765625"/>
                  <a:ext cx="25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8099B9-72F4-8C4B-946A-FEC7C85FF00A}"/>
                    </a:ext>
                  </a:extLst>
                </p14:cNvPr>
                <p14:cNvContentPartPr/>
                <p14:nvPr/>
              </p14:nvContentPartPr>
              <p14:xfrm>
                <a:off x="4296521" y="3731785"/>
                <a:ext cx="70920" cy="8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8099B9-72F4-8C4B-946A-FEC7C85FF0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8961" y="3724225"/>
                  <a:ext cx="85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542854-424D-0F46-87E3-FB703124CF6F}"/>
                    </a:ext>
                  </a:extLst>
                </p14:cNvPr>
                <p14:cNvContentPartPr/>
                <p14:nvPr/>
              </p14:nvContentPartPr>
              <p14:xfrm>
                <a:off x="4421081" y="3752305"/>
                <a:ext cx="190080" cy="9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542854-424D-0F46-87E3-FB703124CF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3521" y="3744745"/>
                  <a:ext cx="205200" cy="11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Figure 1.3</a:t>
            </a:r>
          </a:p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Motherboard with Two Intel Quad-Core Xeon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502441-6899-C243-A849-0EA7456E61F5}"/>
              </a:ext>
            </a:extLst>
          </p:cNvPr>
          <p:cNvGrpSpPr/>
          <p:nvPr/>
        </p:nvGrpSpPr>
        <p:grpSpPr>
          <a:xfrm>
            <a:off x="5264201" y="4659323"/>
            <a:ext cx="450360" cy="163800"/>
            <a:chOff x="5264201" y="4659323"/>
            <a:chExt cx="45036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3BD3D1-FBE8-8D4D-830F-719F97E9AB1E}"/>
                    </a:ext>
                  </a:extLst>
                </p14:cNvPr>
                <p14:cNvContentPartPr/>
                <p14:nvPr/>
              </p14:nvContentPartPr>
              <p14:xfrm>
                <a:off x="5331521" y="4669043"/>
                <a:ext cx="4680" cy="115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3BD3D1-FBE8-8D4D-830F-719F97E9AB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23961" y="4661843"/>
                  <a:ext cx="19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690369-F379-5641-8B69-92EE7C30D57D}"/>
                    </a:ext>
                  </a:extLst>
                </p14:cNvPr>
                <p14:cNvContentPartPr/>
                <p14:nvPr/>
              </p14:nvContentPartPr>
              <p14:xfrm>
                <a:off x="5277521" y="4801523"/>
                <a:ext cx="127080" cy="1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690369-F379-5641-8B69-92EE7C30D5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9961" y="4793963"/>
                  <a:ext cx="142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A1FA47-5953-BE46-B357-DD417D4136DC}"/>
                    </a:ext>
                  </a:extLst>
                </p14:cNvPr>
                <p14:cNvContentPartPr/>
                <p14:nvPr/>
              </p14:nvContentPartPr>
              <p14:xfrm>
                <a:off x="5264201" y="4673363"/>
                <a:ext cx="154440" cy="1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A1FA47-5953-BE46-B357-DD417D4136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6641" y="4665803"/>
                  <a:ext cx="169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97FC0A-6760-DA46-B015-9ED3C0FE189A}"/>
                    </a:ext>
                  </a:extLst>
                </p14:cNvPr>
                <p14:cNvContentPartPr/>
                <p14:nvPr/>
              </p14:nvContentPartPr>
              <p14:xfrm>
                <a:off x="5411081" y="4723043"/>
                <a:ext cx="59760" cy="86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97FC0A-6760-DA46-B015-9ED3C0FE18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03521" y="4715483"/>
                  <a:ext cx="7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0E5971-95D4-194C-A9AF-429EB70CDDD3}"/>
                    </a:ext>
                  </a:extLst>
                </p14:cNvPr>
                <p14:cNvContentPartPr/>
                <p14:nvPr/>
              </p14:nvContentPartPr>
              <p14:xfrm>
                <a:off x="5520521" y="4665803"/>
                <a:ext cx="2340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0E5971-95D4-194C-A9AF-429EB70CDD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12961" y="4658243"/>
                  <a:ext cx="3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716110-C0BA-BF45-9913-459BADC8682C}"/>
                    </a:ext>
                  </a:extLst>
                </p14:cNvPr>
                <p14:cNvContentPartPr/>
                <p14:nvPr/>
              </p14:nvContentPartPr>
              <p14:xfrm>
                <a:off x="5507921" y="4718363"/>
                <a:ext cx="6228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716110-C0BA-BF45-9913-459BADC868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00361" y="4710803"/>
                  <a:ext cx="77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E5712E-09DF-3A49-8E2C-82568B03D9A8}"/>
                    </a:ext>
                  </a:extLst>
                </p14:cNvPr>
                <p14:cNvContentPartPr/>
                <p14:nvPr/>
              </p14:nvContentPartPr>
              <p14:xfrm>
                <a:off x="5574521" y="4730963"/>
                <a:ext cx="58320" cy="7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E5712E-09DF-3A49-8E2C-82568B03D9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66961" y="4723403"/>
                  <a:ext cx="73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09A413-231A-5F42-BCA9-6F26BD7D98B9}"/>
                    </a:ext>
                  </a:extLst>
                </p14:cNvPr>
                <p14:cNvContentPartPr/>
                <p14:nvPr/>
              </p14:nvContentPartPr>
              <p14:xfrm>
                <a:off x="5683961" y="4659323"/>
                <a:ext cx="30600" cy="16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09A413-231A-5F42-BCA9-6F26BD7D98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6401" y="4651763"/>
                  <a:ext cx="457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65EB51-A3BF-3A4A-AEE0-95B9C2B44C30}"/>
              </a:ext>
            </a:extLst>
          </p:cNvPr>
          <p:cNvGrpSpPr/>
          <p:nvPr/>
        </p:nvGrpSpPr>
        <p:grpSpPr>
          <a:xfrm>
            <a:off x="6867281" y="4775603"/>
            <a:ext cx="730440" cy="272880"/>
            <a:chOff x="6867281" y="4775603"/>
            <a:chExt cx="7304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1A2DB6-CD6B-A14B-BB52-FCEB0F4155EA}"/>
                    </a:ext>
                  </a:extLst>
                </p14:cNvPr>
                <p14:cNvContentPartPr/>
                <p14:nvPr/>
              </p14:nvContentPartPr>
              <p14:xfrm>
                <a:off x="6877721" y="4810163"/>
                <a:ext cx="27000" cy="144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1A2DB6-CD6B-A14B-BB52-FCEB0F4155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70161" y="4802603"/>
                  <a:ext cx="4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EC80B5-A23C-174C-8CA2-18BF9783AA1E}"/>
                    </a:ext>
                  </a:extLst>
                </p14:cNvPr>
                <p14:cNvContentPartPr/>
                <p14:nvPr/>
              </p14:nvContentPartPr>
              <p14:xfrm>
                <a:off x="6867281" y="4790723"/>
                <a:ext cx="153360" cy="13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EC80B5-A23C-174C-8CA2-18BF9783AA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9721" y="4783163"/>
                  <a:ext cx="168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D1063D-18D2-FE42-B49C-4C0DD5215401}"/>
                    </a:ext>
                  </a:extLst>
                </p14:cNvPr>
                <p14:cNvContentPartPr/>
                <p14:nvPr/>
              </p14:nvContentPartPr>
              <p14:xfrm>
                <a:off x="7040441" y="4854083"/>
                <a:ext cx="110160" cy="57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D1063D-18D2-FE42-B49C-4C0DD52154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32881" y="4846523"/>
                  <a:ext cx="125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360CD0-48AC-4542-A51B-6E24666A3818}"/>
                    </a:ext>
                  </a:extLst>
                </p14:cNvPr>
                <p14:cNvContentPartPr/>
                <p14:nvPr/>
              </p14:nvContentPartPr>
              <p14:xfrm>
                <a:off x="7199561" y="4788203"/>
                <a:ext cx="13680" cy="12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360CD0-48AC-4542-A51B-6E24666A38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2001" y="4780643"/>
                  <a:ext cx="28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9C7F18-5BA8-F74D-AFE5-978ADC30C4C8}"/>
                    </a:ext>
                  </a:extLst>
                </p14:cNvPr>
                <p14:cNvContentPartPr/>
                <p14:nvPr/>
              </p14:nvContentPartPr>
              <p14:xfrm>
                <a:off x="7247801" y="4775603"/>
                <a:ext cx="3600" cy="17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9C7F18-5BA8-F74D-AFE5-978ADC30C4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40241" y="4768043"/>
                  <a:ext cx="18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B6902-11FC-674A-ACDB-1F9DACD380B8}"/>
                    </a:ext>
                  </a:extLst>
                </p14:cNvPr>
                <p14:cNvContentPartPr/>
                <p14:nvPr/>
              </p14:nvContentPartPr>
              <p14:xfrm>
                <a:off x="7160681" y="4857683"/>
                <a:ext cx="135000" cy="1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B6902-11FC-674A-ACDB-1F9DACD380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53481" y="4850123"/>
                  <a:ext cx="150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5CEC6B-E714-7840-867C-DAFF169E87B0}"/>
                    </a:ext>
                  </a:extLst>
                </p14:cNvPr>
                <p14:cNvContentPartPr/>
                <p14:nvPr/>
              </p14:nvContentPartPr>
              <p14:xfrm>
                <a:off x="7331681" y="4820963"/>
                <a:ext cx="61200" cy="86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5CEC6B-E714-7840-867C-DAFF169E87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24121" y="4813403"/>
                  <a:ext cx="76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9EA04B-DEC9-7640-9AB1-99387D754E39}"/>
                    </a:ext>
                  </a:extLst>
                </p14:cNvPr>
                <p14:cNvContentPartPr/>
                <p14:nvPr/>
              </p14:nvContentPartPr>
              <p14:xfrm>
                <a:off x="7434281" y="4835363"/>
                <a:ext cx="49320" cy="5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9EA04B-DEC9-7640-9AB1-99387D754E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6721" y="4827803"/>
                  <a:ext cx="6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4113EF-F38B-F74F-A40E-7D7ADAB0C181}"/>
                    </a:ext>
                  </a:extLst>
                </p14:cNvPr>
                <p14:cNvContentPartPr/>
                <p14:nvPr/>
              </p14:nvContentPartPr>
              <p14:xfrm>
                <a:off x="7495841" y="4840763"/>
                <a:ext cx="7524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4113EF-F38B-F74F-A40E-7D7ADAB0C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88281" y="4833203"/>
                  <a:ext cx="90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EB1E2E-FD1F-7745-8548-D3A096AEC552}"/>
                    </a:ext>
                  </a:extLst>
                </p14:cNvPr>
                <p14:cNvContentPartPr/>
                <p14:nvPr/>
              </p14:nvContentPartPr>
              <p14:xfrm>
                <a:off x="7520321" y="4827443"/>
                <a:ext cx="77400" cy="221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EB1E2E-FD1F-7745-8548-D3A096AEC5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12761" y="4819883"/>
                  <a:ext cx="925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768525-89D2-E945-AE46-0BDF7FD4F43F}"/>
              </a:ext>
            </a:extLst>
          </p:cNvPr>
          <p:cNvGrpSpPr/>
          <p:nvPr/>
        </p:nvGrpSpPr>
        <p:grpSpPr>
          <a:xfrm>
            <a:off x="6534281" y="1431203"/>
            <a:ext cx="1326960" cy="357120"/>
            <a:chOff x="6534281" y="1431203"/>
            <a:chExt cx="1326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DEFE8F-35DE-0C4A-BC49-806ACEF19DE1}"/>
                    </a:ext>
                  </a:extLst>
                </p14:cNvPr>
                <p14:cNvContentPartPr/>
                <p14:nvPr/>
              </p14:nvContentPartPr>
              <p14:xfrm>
                <a:off x="6582881" y="1513283"/>
                <a:ext cx="22680" cy="14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DEFE8F-35DE-0C4A-BC49-806ACEF19D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75321" y="1505723"/>
                  <a:ext cx="3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A281F3-8323-E442-BDCF-1B1048FC3989}"/>
                    </a:ext>
                  </a:extLst>
                </p14:cNvPr>
                <p14:cNvContentPartPr/>
                <p14:nvPr/>
              </p14:nvContentPartPr>
              <p14:xfrm>
                <a:off x="6534281" y="1530203"/>
                <a:ext cx="175320" cy="131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A281F3-8323-E442-BDCF-1B1048FC39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26721" y="1522643"/>
                  <a:ext cx="190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9D2657-4F32-BE4F-A457-A4A5EC94414B}"/>
                    </a:ext>
                  </a:extLst>
                </p14:cNvPr>
                <p14:cNvContentPartPr/>
                <p14:nvPr/>
              </p14:nvContentPartPr>
              <p14:xfrm>
                <a:off x="6735521" y="1575563"/>
                <a:ext cx="20520" cy="9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9D2657-4F32-BE4F-A457-A4A5EC9441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7961" y="1568003"/>
                  <a:ext cx="35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09F510-DC61-4149-84A6-9322309B55F8}"/>
                    </a:ext>
                  </a:extLst>
                </p14:cNvPr>
                <p14:cNvContentPartPr/>
                <p14:nvPr/>
              </p14:nvContentPartPr>
              <p14:xfrm>
                <a:off x="6739841" y="1508963"/>
                <a:ext cx="4680" cy="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09F510-DC61-4149-84A6-9322309B55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32281" y="1501403"/>
                  <a:ext cx="19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C77344-94D6-1A4B-8532-2474D00DD4CD}"/>
                    </a:ext>
                  </a:extLst>
                </p14:cNvPr>
                <p14:cNvContentPartPr/>
                <p14:nvPr/>
              </p14:nvContentPartPr>
              <p14:xfrm>
                <a:off x="6751001" y="1562963"/>
                <a:ext cx="117360" cy="10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C77344-94D6-1A4B-8532-2474D00DD4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3441" y="1555403"/>
                  <a:ext cx="132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7996BB-9965-A943-94C9-253026790666}"/>
                    </a:ext>
                  </a:extLst>
                </p14:cNvPr>
                <p14:cNvContentPartPr/>
                <p14:nvPr/>
              </p14:nvContentPartPr>
              <p14:xfrm>
                <a:off x="6910121" y="1465043"/>
                <a:ext cx="41760" cy="20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7996BB-9965-A943-94C9-2530267906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02561" y="1457483"/>
                  <a:ext cx="56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42326B-96D9-284A-A1CC-4C69C43CCBB9}"/>
                    </a:ext>
                  </a:extLst>
                </p14:cNvPr>
                <p14:cNvContentPartPr/>
                <p14:nvPr/>
              </p14:nvContentPartPr>
              <p14:xfrm>
                <a:off x="6936401" y="1553243"/>
                <a:ext cx="101520" cy="10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42326B-96D9-284A-A1CC-4C69C43CCB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28841" y="1545683"/>
                  <a:ext cx="116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1B7A88-FB73-6444-A72C-80AC21280955}"/>
                    </a:ext>
                  </a:extLst>
                </p14:cNvPr>
                <p14:cNvContentPartPr/>
                <p14:nvPr/>
              </p14:nvContentPartPr>
              <p14:xfrm>
                <a:off x="7050881" y="1557563"/>
                <a:ext cx="105480" cy="10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1B7A88-FB73-6444-A72C-80AC212809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3321" y="1550003"/>
                  <a:ext cx="12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5ECE98-0895-2F4C-899E-E56B8E1DF0D9}"/>
                    </a:ext>
                  </a:extLst>
                </p14:cNvPr>
                <p14:cNvContentPartPr/>
                <p14:nvPr/>
              </p14:nvContentPartPr>
              <p14:xfrm>
                <a:off x="7250681" y="1431203"/>
                <a:ext cx="100440" cy="35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5ECE98-0895-2F4C-899E-E56B8E1DF0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43121" y="1423643"/>
                  <a:ext cx="1155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F2C173-34A9-5F4C-B0AD-D0724169D8FF}"/>
                    </a:ext>
                  </a:extLst>
                </p14:cNvPr>
                <p14:cNvContentPartPr/>
                <p14:nvPr/>
              </p14:nvContentPartPr>
              <p14:xfrm>
                <a:off x="7404761" y="1548203"/>
                <a:ext cx="143280" cy="11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F2C173-34A9-5F4C-B0AD-D0724169D8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97201" y="1540643"/>
                  <a:ext cx="158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05622B-4BD1-4E44-82AD-4F709EAA77F4}"/>
                    </a:ext>
                  </a:extLst>
                </p14:cNvPr>
                <p14:cNvContentPartPr/>
                <p14:nvPr/>
              </p14:nvContentPartPr>
              <p14:xfrm>
                <a:off x="7575761" y="1560083"/>
                <a:ext cx="11052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05622B-4BD1-4E44-82AD-4F709EAA77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68201" y="1552523"/>
                  <a:ext cx="12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0BA7EA-EF41-E74D-9236-C558EE2BA9DC}"/>
                    </a:ext>
                  </a:extLst>
                </p14:cNvPr>
                <p14:cNvContentPartPr/>
                <p14:nvPr/>
              </p14:nvContentPartPr>
              <p14:xfrm>
                <a:off x="7752881" y="1556123"/>
                <a:ext cx="12960" cy="136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0BA7EA-EF41-E74D-9236-C558EE2BA9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45321" y="1548563"/>
                  <a:ext cx="28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6B8013-93B1-FE46-818E-2B1C8ADB944D}"/>
                    </a:ext>
                  </a:extLst>
                </p14:cNvPr>
                <p14:cNvContentPartPr/>
                <p14:nvPr/>
              </p14:nvContentPartPr>
              <p14:xfrm>
                <a:off x="7724081" y="1538483"/>
                <a:ext cx="137160" cy="14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6B8013-93B1-FE46-818E-2B1C8ADB94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6521" y="1530923"/>
                  <a:ext cx="15228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19463</TotalTime>
  <Words>16316</Words>
  <Application>Microsoft Macintosh PowerPoint</Application>
  <PresentationFormat>On-screen Show (4:3)</PresentationFormat>
  <Paragraphs>1613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Rockwell</vt:lpstr>
      <vt:lpstr>Times New Roman</vt:lpstr>
      <vt:lpstr>Wingdings</vt:lpstr>
      <vt:lpstr>Advantage</vt:lpstr>
      <vt:lpstr>Chapter 1</vt:lpstr>
      <vt:lpstr>IBM System</vt:lpstr>
      <vt:lpstr>Structure</vt:lpstr>
      <vt:lpstr>PowerPoint Presentation</vt:lpstr>
      <vt:lpstr>CPU</vt:lpstr>
      <vt:lpstr>Multicore Computer Structure</vt:lpstr>
      <vt:lpstr>Cache Memory</vt:lpstr>
      <vt:lpstr>PowerPoint Presentation</vt:lpstr>
      <vt:lpstr>PowerPoint Presentation</vt:lpstr>
      <vt:lpstr>PowerPoint Presentation</vt:lpstr>
      <vt:lpstr>PowerPoint Presentation</vt:lpstr>
      <vt:lpstr>History of Computers</vt:lpstr>
      <vt:lpstr>PowerPoint Presentation</vt:lpstr>
      <vt:lpstr>Registers</vt:lpstr>
      <vt:lpstr>History of Computers</vt:lpstr>
      <vt:lpstr>Table 1.2 Computer Generations</vt:lpstr>
      <vt:lpstr>Second Generation Computers</vt:lpstr>
      <vt:lpstr>PowerPoint Presentation</vt:lpstr>
      <vt:lpstr>PowerPoint Presentation</vt:lpstr>
      <vt:lpstr>Moore’s Law</vt:lpstr>
      <vt:lpstr>IBM System/360</vt:lpstr>
      <vt:lpstr>Family Characteristics</vt:lpstr>
      <vt:lpstr>PowerPoint Presentation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Presentation</vt:lpstr>
      <vt:lpstr>The Internet of Things (IoT)</vt:lpstr>
      <vt:lpstr>PowerPoint Presentation</vt:lpstr>
      <vt:lpstr>PowerPoint Presentation</vt:lpstr>
      <vt:lpstr>Deeply Embedded Systems</vt:lpstr>
      <vt:lpstr>ARM </vt:lpstr>
      <vt:lpstr>ARM Products</vt:lpstr>
      <vt:lpstr>PowerPoint Presentation</vt:lpstr>
      <vt:lpstr>Cloud Computing</vt:lpstr>
      <vt:lpstr>Cloud Networking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Sanjeev Baskiyar</cp:lastModifiedBy>
  <cp:revision>215</cp:revision>
  <dcterms:created xsi:type="dcterms:W3CDTF">2012-06-10T02:41:24Z</dcterms:created>
  <dcterms:modified xsi:type="dcterms:W3CDTF">2020-09-17T18:55:13Z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